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65" r:id="rId2"/>
    <p:sldId id="369" r:id="rId3"/>
    <p:sldId id="378" r:id="rId4"/>
    <p:sldId id="379" r:id="rId5"/>
    <p:sldId id="376" r:id="rId6"/>
    <p:sldId id="382" r:id="rId7"/>
    <p:sldId id="384" r:id="rId8"/>
    <p:sldId id="371" r:id="rId9"/>
    <p:sldId id="280" r:id="rId10"/>
    <p:sldId id="282" r:id="rId11"/>
    <p:sldId id="303" r:id="rId12"/>
    <p:sldId id="271" r:id="rId13"/>
    <p:sldId id="372" r:id="rId14"/>
    <p:sldId id="373" r:id="rId15"/>
    <p:sldId id="374" r:id="rId16"/>
    <p:sldId id="375" r:id="rId17"/>
    <p:sldId id="388" r:id="rId18"/>
    <p:sldId id="380" r:id="rId19"/>
    <p:sldId id="381" r:id="rId20"/>
    <p:sldId id="367" r:id="rId21"/>
    <p:sldId id="328" r:id="rId22"/>
    <p:sldId id="329" r:id="rId23"/>
    <p:sldId id="333" r:id="rId24"/>
    <p:sldId id="366" r:id="rId25"/>
    <p:sldId id="288" r:id="rId26"/>
    <p:sldId id="296" r:id="rId27"/>
    <p:sldId id="385" r:id="rId28"/>
    <p:sldId id="383" r:id="rId29"/>
    <p:sldId id="313" r:id="rId30"/>
    <p:sldId id="386" r:id="rId31"/>
    <p:sldId id="387" r:id="rId32"/>
    <p:sldId id="358" r:id="rId33"/>
    <p:sldId id="349" r:id="rId34"/>
    <p:sldId id="364" r:id="rId35"/>
  </p:sldIdLst>
  <p:sldSz cx="20116800" cy="10972800"/>
  <p:notesSz cx="6858000" cy="9144000"/>
  <p:custDataLst>
    <p:tags r:id="rId37"/>
  </p:custData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lvl1pPr>
    <a:lvl2pPr marL="0" marR="0" indent="746149"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lvl2pPr>
    <a:lvl3pPr marL="0" marR="0" indent="149230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lvl3pPr>
    <a:lvl4pPr marL="0" marR="0" indent="223845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lvl4pPr>
    <a:lvl5pPr marL="0" marR="0" indent="2984601"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lvl5pPr>
    <a:lvl6pPr marL="0" marR="0" indent="3730752"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lvl6pPr>
    <a:lvl7pPr marL="0" marR="0" indent="4476901"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lvl7pPr>
    <a:lvl8pPr marL="0" marR="0" indent="5223052"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lvl8pPr>
    <a:lvl9pPr marL="0" marR="0" indent="5969203"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3456" userDrawn="1">
          <p15:clr>
            <a:srgbClr val="A4A3A4"/>
          </p15:clr>
        </p15:guide>
        <p15:guide id="2" pos="63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me" initials="h" lastIdx="1" clrIdx="0">
    <p:extLst>
      <p:ext uri="{19B8F6BF-5375-455C-9EA6-DF929625EA0E}">
        <p15:presenceInfo xmlns:p15="http://schemas.microsoft.com/office/powerpoint/2012/main" userId="78c6746fa5ee7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A0000"/>
    <a:srgbClr val="D81A06"/>
    <a:srgbClr val="FFFF66"/>
    <a:srgbClr val="F53C09"/>
    <a:srgbClr val="C2DB67"/>
    <a:srgbClr val="456A2C"/>
    <a:srgbClr val="F0654E"/>
    <a:srgbClr val="3514FC"/>
    <a:srgbClr val="FF413C"/>
    <a:srgbClr val="0101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94364" autoAdjust="0"/>
  </p:normalViewPr>
  <p:slideViewPr>
    <p:cSldViewPr snapToGrid="0" snapToObjects="1" showGuides="1">
      <p:cViewPr varScale="1">
        <p:scale>
          <a:sx n="44" d="100"/>
          <a:sy n="44" d="100"/>
        </p:scale>
        <p:origin x="768" y="30"/>
      </p:cViewPr>
      <p:guideLst>
        <p:guide orient="horz" pos="3456"/>
        <p:guide pos="6336"/>
      </p:guideLst>
    </p:cSldViewPr>
  </p:slideViewPr>
  <p:notesTextViewPr>
    <p:cViewPr>
      <p:scale>
        <a:sx n="1" d="1"/>
        <a:sy n="1" d="1"/>
      </p:scale>
      <p:origin x="0" y="0"/>
    </p:cViewPr>
  </p:notesTextViewPr>
  <p:notesViewPr>
    <p:cSldViewPr snapToGrid="0" snapToObjects="1" showGuides="1">
      <p:cViewPr varScale="1">
        <p:scale>
          <a:sx n="117" d="100"/>
          <a:sy n="117" d="100"/>
        </p:scale>
        <p:origin x="5028"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6.2498902003151665E-3"/>
          <c:y val="3.1929437294958703E-4"/>
          <c:w val="0.99"/>
          <c:h val="0.98750000000000004"/>
        </c:manualLayout>
      </c:layout>
      <c:pieChart>
        <c:varyColors val="0"/>
        <c:dLbls>
          <c:showLegendKey val="0"/>
          <c:showVal val="0"/>
          <c:showCatName val="0"/>
          <c:showSerName val="0"/>
          <c:showPercent val="0"/>
          <c:showBubbleSize val="0"/>
          <c:showLeaderLines val="0"/>
        </c:dLbls>
        <c:firstSliceAng val="72"/>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2-12-09T14:26:47.898"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xfrm>
            <a:off x="1143000" y="685800"/>
            <a:ext cx="4572000" cy="3429000"/>
          </a:xfrm>
          <a:prstGeom prst="rect">
            <a:avLst/>
          </a:prstGeom>
        </p:spPr>
        <p:txBody>
          <a:bodyPr/>
          <a:lstStyle/>
          <a:p>
            <a:endParaRPr/>
          </a:p>
        </p:txBody>
      </p:sp>
      <p:sp>
        <p:nvSpPr>
          <p:cNvPr id="587" name="Shape 58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91586151"/>
      </p:ext>
    </p:extLst>
  </p:cSld>
  <p:clrMap bg1="lt1" tx1="dk1" bg2="lt2" tx2="dk2" accent1="accent1" accent2="accent2" accent3="accent3" accent4="accent4" accent5="accent5" accent6="accent6" hlink="hlink" folHlink="folHlink"/>
  <p:notesStyle>
    <a:lvl1pPr defTabSz="1492300" latinLnBrk="0">
      <a:defRPr sz="1200">
        <a:latin typeface="+mj-lt"/>
        <a:ea typeface="+mj-ea"/>
        <a:cs typeface="+mj-cs"/>
        <a:sym typeface="Calibri"/>
      </a:defRPr>
    </a:lvl1pPr>
    <a:lvl2pPr indent="228600" defTabSz="1492300" latinLnBrk="0">
      <a:defRPr sz="1200">
        <a:latin typeface="+mj-lt"/>
        <a:ea typeface="+mj-ea"/>
        <a:cs typeface="+mj-cs"/>
        <a:sym typeface="Calibri"/>
      </a:defRPr>
    </a:lvl2pPr>
    <a:lvl3pPr indent="457200" defTabSz="1492300" latinLnBrk="0">
      <a:defRPr sz="1200">
        <a:latin typeface="+mj-lt"/>
        <a:ea typeface="+mj-ea"/>
        <a:cs typeface="+mj-cs"/>
        <a:sym typeface="Calibri"/>
      </a:defRPr>
    </a:lvl3pPr>
    <a:lvl4pPr indent="685800" defTabSz="1492300" latinLnBrk="0">
      <a:defRPr sz="1200">
        <a:latin typeface="+mj-lt"/>
        <a:ea typeface="+mj-ea"/>
        <a:cs typeface="+mj-cs"/>
        <a:sym typeface="Calibri"/>
      </a:defRPr>
    </a:lvl4pPr>
    <a:lvl5pPr indent="914400" defTabSz="1492300" latinLnBrk="0">
      <a:defRPr sz="1200">
        <a:latin typeface="+mj-lt"/>
        <a:ea typeface="+mj-ea"/>
        <a:cs typeface="+mj-cs"/>
        <a:sym typeface="Calibri"/>
      </a:defRPr>
    </a:lvl5pPr>
    <a:lvl6pPr indent="1143000" defTabSz="1492300" latinLnBrk="0">
      <a:defRPr sz="1200">
        <a:latin typeface="+mj-lt"/>
        <a:ea typeface="+mj-ea"/>
        <a:cs typeface="+mj-cs"/>
        <a:sym typeface="Calibri"/>
      </a:defRPr>
    </a:lvl6pPr>
    <a:lvl7pPr indent="1371600" defTabSz="1492300" latinLnBrk="0">
      <a:defRPr sz="1200">
        <a:latin typeface="+mj-lt"/>
        <a:ea typeface="+mj-ea"/>
        <a:cs typeface="+mj-cs"/>
        <a:sym typeface="Calibri"/>
      </a:defRPr>
    </a:lvl7pPr>
    <a:lvl8pPr indent="1600200" defTabSz="1492300" latinLnBrk="0">
      <a:defRPr sz="1200">
        <a:latin typeface="+mj-lt"/>
        <a:ea typeface="+mj-ea"/>
        <a:cs typeface="+mj-cs"/>
        <a:sym typeface="Calibri"/>
      </a:defRPr>
    </a:lvl8pPr>
    <a:lvl9pPr indent="1828800" defTabSz="14923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33376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38330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73900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3096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3056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74006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4091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51191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985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1299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88373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636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61509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3283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464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29129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 y="685800"/>
            <a:ext cx="62865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9251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8" name="Shape 18"/>
          <p:cNvSpPr>
            <a:spLocks noGrp="1"/>
          </p:cNvSpPr>
          <p:nvPr>
            <p:ph type="sldNum" sz="quarter" idx="2"/>
          </p:nvPr>
        </p:nvSpPr>
        <p:spPr>
          <a:prstGeom prst="rect">
            <a:avLst/>
          </a:prstGeom>
        </p:spPr>
        <p:txBody>
          <a:bodyPr/>
          <a:lstStyle/>
          <a:p>
            <a:fld id="{86CB4B4D-7CA3-9044-876B-883B54F8677D}" type="slidenum">
              <a:t>‹#›</a:t>
            </a:fld>
            <a:endParaRPr/>
          </a:p>
        </p:txBody>
      </p:sp>
      <p:sp>
        <p:nvSpPr>
          <p:cNvPr id="20" name="Shape 20"/>
          <p:cNvSpPr/>
          <p:nvPr/>
        </p:nvSpPr>
        <p:spPr>
          <a:xfrm>
            <a:off x="17626091" y="610979"/>
            <a:ext cx="465198"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FFFF"/>
                </a:solidFill>
                <a:latin typeface="San Francisco Display Light"/>
                <a:ea typeface="San Francisco Display Light"/>
                <a:cs typeface="San Francisco Display Light"/>
                <a:sym typeface="San Francisco Display Light"/>
              </a:defRPr>
            </a:lvl1pPr>
          </a:lstStyle>
          <a:p>
            <a:pPr>
              <a:defRPr sz="2900">
                <a:latin typeface="San Francisco Display Bold"/>
                <a:ea typeface="San Francisco Display Bold"/>
                <a:cs typeface="San Francisco Display Bold"/>
                <a:sym typeface="San Francisco Display Bold"/>
              </a:defRPr>
            </a:pPr>
            <a:r>
              <a:rPr sz="1200">
                <a:latin typeface="San Francisco Display Light"/>
                <a:ea typeface="San Francisco Display Light"/>
                <a:cs typeface="San Francisco Display Light"/>
                <a:sym typeface="San Francisco Display Light"/>
              </a:rPr>
              <a:t>Page:</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Slide">
    <p:spTree>
      <p:nvGrpSpPr>
        <p:cNvPr id="1" name=""/>
        <p:cNvGrpSpPr/>
        <p:nvPr/>
      </p:nvGrpSpPr>
      <p:grpSpPr>
        <a:xfrm>
          <a:off x="0" y="0"/>
          <a:ext cx="0" cy="0"/>
          <a:chOff x="0" y="0"/>
          <a:chExt cx="0" cy="0"/>
        </a:xfrm>
      </p:grpSpPr>
      <p:sp>
        <p:nvSpPr>
          <p:cNvPr id="45" name="Shape 45"/>
          <p:cNvSpPr>
            <a:spLocks noGrp="1"/>
          </p:cNvSpPr>
          <p:nvPr>
            <p:ph type="sldNum" sz="quarter" idx="2"/>
          </p:nvPr>
        </p:nvSpPr>
        <p:spPr>
          <a:prstGeom prst="rect">
            <a:avLst/>
          </a:prstGeom>
        </p:spPr>
        <p:txBody>
          <a:bodyPr/>
          <a:lstStyle/>
          <a:p>
            <a:fld id="{86CB4B4D-7CA3-9044-876B-883B54F8677D}" type="slidenum">
              <a:t>‹#›</a:t>
            </a:fld>
            <a:endParaRPr/>
          </a:p>
        </p:txBody>
      </p:sp>
      <p:sp>
        <p:nvSpPr>
          <p:cNvPr id="47" name="Shape 47"/>
          <p:cNvSpPr/>
          <p:nvPr/>
        </p:nvSpPr>
        <p:spPr>
          <a:xfrm>
            <a:off x="17626091" y="610979"/>
            <a:ext cx="465198"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FFFF"/>
                </a:solidFill>
                <a:latin typeface="San Francisco Display Light"/>
                <a:ea typeface="San Francisco Display Light"/>
                <a:cs typeface="San Francisco Display Light"/>
                <a:sym typeface="San Francisco Display Light"/>
              </a:defRPr>
            </a:lvl1pPr>
          </a:lstStyle>
          <a:p>
            <a:pPr>
              <a:defRPr sz="2900">
                <a:latin typeface="San Francisco Display Bold"/>
                <a:ea typeface="San Francisco Display Bold"/>
                <a:cs typeface="San Francisco Display Bold"/>
                <a:sym typeface="San Francisco Display Bold"/>
              </a:defRPr>
            </a:pPr>
            <a:r>
              <a:rPr sz="1200">
                <a:latin typeface="San Francisco Display Light"/>
                <a:ea typeface="San Francisco Display Light"/>
                <a:cs typeface="San Francisco Display Light"/>
                <a:sym typeface="San Francisco Display Light"/>
              </a:rPr>
              <a:t>Page:</a:t>
            </a:r>
          </a:p>
        </p:txBody>
      </p:sp>
      <p:sp>
        <p:nvSpPr>
          <p:cNvPr id="48" name="Shape 48"/>
          <p:cNvSpPr/>
          <p:nvPr/>
        </p:nvSpPr>
        <p:spPr>
          <a:xfrm rot="3728906">
            <a:off x="12696168" y="552689"/>
            <a:ext cx="9635035" cy="9635034"/>
          </a:xfrm>
          <a:prstGeom prst="roundRect">
            <a:avLst>
              <a:gd name="adj" fmla="val 6624"/>
            </a:avLst>
          </a:prstGeom>
          <a:gradFill>
            <a:gsLst>
              <a:gs pos="0">
                <a:srgbClr val="AB1942"/>
              </a:gs>
              <a:gs pos="100000">
                <a:srgbClr val="FF4C00"/>
              </a:gs>
            </a:gsLst>
            <a:lin ang="16903030"/>
          </a:gradFill>
          <a:ln w="12700">
            <a:miter lim="400000"/>
          </a:ln>
          <a:effectLst>
            <a:outerShdw blurRad="190500" dist="25400" dir="13285056" rotWithShape="0">
              <a:srgbClr val="000000">
                <a:alpha val="26301"/>
              </a:srgbClr>
            </a:outerShdw>
          </a:effectLst>
        </p:spPr>
        <p:txBody>
          <a:bodyPr lIns="45719" rIns="45719" anchor="ctr"/>
          <a:lstStyle/>
          <a:p>
            <a:endParaRPr/>
          </a:p>
        </p:txBody>
      </p:sp>
      <p:sp>
        <p:nvSpPr>
          <p:cNvPr id="8" name="Picture Placeholder 7"/>
          <p:cNvSpPr>
            <a:spLocks noGrp="1"/>
          </p:cNvSpPr>
          <p:nvPr>
            <p:ph type="pic" sz="quarter" idx="23"/>
          </p:nvPr>
        </p:nvSpPr>
        <p:spPr>
          <a:xfrm rot="3240000">
            <a:off x="12698393" y="547723"/>
            <a:ext cx="9637776" cy="9637776"/>
          </a:xfrm>
          <a:custGeom>
            <a:avLst/>
            <a:gdLst>
              <a:gd name="connsiteX0" fmla="*/ 195528 w 10960101"/>
              <a:gd name="connsiteY0" fmla="*/ 0 h 10960101"/>
              <a:gd name="connsiteX1" fmla="*/ 10764573 w 10960101"/>
              <a:gd name="connsiteY1" fmla="*/ 0 h 10960101"/>
              <a:gd name="connsiteX2" fmla="*/ 10960101 w 10960101"/>
              <a:gd name="connsiteY2" fmla="*/ 195528 h 10960101"/>
              <a:gd name="connsiteX3" fmla="*/ 10960101 w 10960101"/>
              <a:gd name="connsiteY3" fmla="*/ 10764573 h 10960101"/>
              <a:gd name="connsiteX4" fmla="*/ 10764573 w 10960101"/>
              <a:gd name="connsiteY4" fmla="*/ 10960101 h 10960101"/>
              <a:gd name="connsiteX5" fmla="*/ 195528 w 10960101"/>
              <a:gd name="connsiteY5" fmla="*/ 10960101 h 10960101"/>
              <a:gd name="connsiteX6" fmla="*/ 0 w 10960101"/>
              <a:gd name="connsiteY6" fmla="*/ 10764573 h 10960101"/>
              <a:gd name="connsiteX7" fmla="*/ 0 w 10960101"/>
              <a:gd name="connsiteY7" fmla="*/ 195528 h 10960101"/>
              <a:gd name="connsiteX8" fmla="*/ 195528 w 10960101"/>
              <a:gd name="connsiteY8" fmla="*/ 0 h 1096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0101" h="10960101">
                <a:moveTo>
                  <a:pt x="195528" y="0"/>
                </a:moveTo>
                <a:lnTo>
                  <a:pt x="10764573" y="0"/>
                </a:lnTo>
                <a:cubicBezTo>
                  <a:pt x="10872560" y="0"/>
                  <a:pt x="10960101" y="87541"/>
                  <a:pt x="10960101" y="195528"/>
                </a:cubicBezTo>
                <a:lnTo>
                  <a:pt x="10960101" y="10764573"/>
                </a:lnTo>
                <a:cubicBezTo>
                  <a:pt x="10960101" y="10872560"/>
                  <a:pt x="10872560" y="10960101"/>
                  <a:pt x="10764573" y="10960101"/>
                </a:cubicBezTo>
                <a:lnTo>
                  <a:pt x="195528" y="10960101"/>
                </a:lnTo>
                <a:cubicBezTo>
                  <a:pt x="87541" y="10960101"/>
                  <a:pt x="0" y="10872560"/>
                  <a:pt x="0" y="10764573"/>
                </a:cubicBezTo>
                <a:lnTo>
                  <a:pt x="0" y="195528"/>
                </a:lnTo>
                <a:cubicBezTo>
                  <a:pt x="0" y="87541"/>
                  <a:pt x="87541" y="0"/>
                  <a:pt x="195528" y="0"/>
                </a:cubicBezTo>
                <a:close/>
              </a:path>
            </a:pathLst>
          </a:custGeom>
          <a:solidFill>
            <a:schemeClr val="tx2">
              <a:lumMod val="40000"/>
              <a:lumOff val="60000"/>
            </a:schemeClr>
          </a:solidFill>
        </p:spPr>
        <p:txBody>
          <a:bodyPr wrap="square">
            <a:noAutofit/>
          </a:bodyPr>
          <a:lstStyle>
            <a:lvl1pPr>
              <a:defRPr sz="10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reative">
    <p:spTree>
      <p:nvGrpSpPr>
        <p:cNvPr id="1" name=""/>
        <p:cNvGrpSpPr/>
        <p:nvPr/>
      </p:nvGrpSpPr>
      <p:grpSpPr>
        <a:xfrm>
          <a:off x="0" y="0"/>
          <a:ext cx="0" cy="0"/>
          <a:chOff x="0" y="0"/>
          <a:chExt cx="0" cy="0"/>
        </a:xfrm>
      </p:grpSpPr>
      <p:sp>
        <p:nvSpPr>
          <p:cNvPr id="142" name="Shape 142"/>
          <p:cNvSpPr>
            <a:spLocks noGrp="1"/>
          </p:cNvSpPr>
          <p:nvPr>
            <p:ph type="sldNum" sz="quarter" idx="2"/>
          </p:nvPr>
        </p:nvSpPr>
        <p:spPr>
          <a:xfrm>
            <a:off x="18330359" y="1967831"/>
            <a:ext cx="245677" cy="269241"/>
          </a:xfrm>
          <a:prstGeom prst="rect">
            <a:avLst/>
          </a:prstGeom>
        </p:spPr>
        <p:txBody>
          <a:bodyPr/>
          <a:lstStyle/>
          <a:p>
            <a:fld id="{86CB4B4D-7CA3-9044-876B-883B54F8677D}" type="slidenum">
              <a:t>‹#›</a:t>
            </a:fld>
            <a:endParaRPr/>
          </a:p>
        </p:txBody>
      </p:sp>
      <p:sp>
        <p:nvSpPr>
          <p:cNvPr id="144" name="Shape 144"/>
          <p:cNvSpPr/>
          <p:nvPr/>
        </p:nvSpPr>
        <p:spPr>
          <a:xfrm>
            <a:off x="17865162" y="1967831"/>
            <a:ext cx="465198"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FFFF"/>
                </a:solidFill>
                <a:latin typeface="San Francisco Display Light"/>
                <a:ea typeface="San Francisco Display Light"/>
                <a:cs typeface="San Francisco Display Light"/>
                <a:sym typeface="San Francisco Display Light"/>
              </a:defRPr>
            </a:lvl1pPr>
          </a:lstStyle>
          <a:p>
            <a:pPr>
              <a:defRPr sz="2900">
                <a:latin typeface="San Francisco Display Bold"/>
                <a:ea typeface="San Francisco Display Bold"/>
                <a:cs typeface="San Francisco Display Bold"/>
                <a:sym typeface="San Francisco Display Bold"/>
              </a:defRPr>
            </a:pPr>
            <a:r>
              <a:rPr sz="1200">
                <a:latin typeface="San Francisco Display Light"/>
                <a:ea typeface="San Francisco Display Light"/>
                <a:cs typeface="San Francisco Display Light"/>
                <a:sym typeface="San Francisco Display Light"/>
              </a:rPr>
              <a:t>Page:</a:t>
            </a:r>
          </a:p>
        </p:txBody>
      </p:sp>
      <p:sp>
        <p:nvSpPr>
          <p:cNvPr id="145" name="Shape 145"/>
          <p:cNvSpPr/>
          <p:nvPr/>
        </p:nvSpPr>
        <p:spPr>
          <a:xfrm rot="20521626">
            <a:off x="9234461" y="-3377599"/>
            <a:ext cx="10960101" cy="10960101"/>
          </a:xfrm>
          <a:prstGeom prst="roundRect">
            <a:avLst>
              <a:gd name="adj" fmla="val 1784"/>
            </a:avLst>
          </a:prstGeom>
          <a:gradFill>
            <a:gsLst>
              <a:gs pos="0">
                <a:srgbClr val="64558A"/>
              </a:gs>
              <a:gs pos="100000">
                <a:srgbClr val="AB1942"/>
              </a:gs>
            </a:gsLst>
            <a:lin ang="11252527"/>
          </a:gradFill>
          <a:ln w="12700">
            <a:miter lim="400000"/>
          </a:ln>
          <a:effectLst>
            <a:outerShdw blurRad="304800" dist="51135" dir="4139208" rotWithShape="0">
              <a:srgbClr val="000000">
                <a:alpha val="40000"/>
              </a:srgbClr>
            </a:outerShdw>
          </a:effectLst>
        </p:spPr>
        <p:txBody>
          <a:bodyPr lIns="45719" rIns="45719" anchor="ctr"/>
          <a:lstStyle/>
          <a:p>
            <a:endParaRPr/>
          </a:p>
        </p:txBody>
      </p:sp>
      <p:sp>
        <p:nvSpPr>
          <p:cNvPr id="11" name="Picture Placeholder 10"/>
          <p:cNvSpPr>
            <a:spLocks noGrp="1"/>
          </p:cNvSpPr>
          <p:nvPr>
            <p:ph type="pic" sz="quarter" idx="23"/>
          </p:nvPr>
        </p:nvSpPr>
        <p:spPr>
          <a:xfrm rot="20160000">
            <a:off x="9327000" y="-3393938"/>
            <a:ext cx="10960101" cy="10960101"/>
          </a:xfrm>
          <a:custGeom>
            <a:avLst/>
            <a:gdLst>
              <a:gd name="connsiteX0" fmla="*/ 195528 w 10960101"/>
              <a:gd name="connsiteY0" fmla="*/ 0 h 10960101"/>
              <a:gd name="connsiteX1" fmla="*/ 10764573 w 10960101"/>
              <a:gd name="connsiteY1" fmla="*/ 0 h 10960101"/>
              <a:gd name="connsiteX2" fmla="*/ 10960101 w 10960101"/>
              <a:gd name="connsiteY2" fmla="*/ 195528 h 10960101"/>
              <a:gd name="connsiteX3" fmla="*/ 10960101 w 10960101"/>
              <a:gd name="connsiteY3" fmla="*/ 10764573 h 10960101"/>
              <a:gd name="connsiteX4" fmla="*/ 10764573 w 10960101"/>
              <a:gd name="connsiteY4" fmla="*/ 10960101 h 10960101"/>
              <a:gd name="connsiteX5" fmla="*/ 195528 w 10960101"/>
              <a:gd name="connsiteY5" fmla="*/ 10960101 h 10960101"/>
              <a:gd name="connsiteX6" fmla="*/ 0 w 10960101"/>
              <a:gd name="connsiteY6" fmla="*/ 10764573 h 10960101"/>
              <a:gd name="connsiteX7" fmla="*/ 0 w 10960101"/>
              <a:gd name="connsiteY7" fmla="*/ 195528 h 10960101"/>
              <a:gd name="connsiteX8" fmla="*/ 195528 w 10960101"/>
              <a:gd name="connsiteY8" fmla="*/ 0 h 1096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0101" h="10960101">
                <a:moveTo>
                  <a:pt x="195528" y="0"/>
                </a:moveTo>
                <a:lnTo>
                  <a:pt x="10764573" y="0"/>
                </a:lnTo>
                <a:cubicBezTo>
                  <a:pt x="10872560" y="0"/>
                  <a:pt x="10960101" y="87541"/>
                  <a:pt x="10960101" y="195528"/>
                </a:cubicBezTo>
                <a:lnTo>
                  <a:pt x="10960101" y="10764573"/>
                </a:lnTo>
                <a:cubicBezTo>
                  <a:pt x="10960101" y="10872560"/>
                  <a:pt x="10872560" y="10960101"/>
                  <a:pt x="10764573" y="10960101"/>
                </a:cubicBezTo>
                <a:lnTo>
                  <a:pt x="195528" y="10960101"/>
                </a:lnTo>
                <a:cubicBezTo>
                  <a:pt x="87541" y="10960101"/>
                  <a:pt x="0" y="10872560"/>
                  <a:pt x="0" y="10764573"/>
                </a:cubicBezTo>
                <a:lnTo>
                  <a:pt x="0" y="195528"/>
                </a:lnTo>
                <a:cubicBezTo>
                  <a:pt x="0" y="87541"/>
                  <a:pt x="87541" y="0"/>
                  <a:pt x="195528" y="0"/>
                </a:cubicBezTo>
                <a:close/>
              </a:path>
            </a:pathLst>
          </a:custGeom>
          <a:solidFill>
            <a:schemeClr val="tx2">
              <a:lumMod val="40000"/>
              <a:lumOff val="60000"/>
            </a:schemeClr>
          </a:solidFill>
        </p:spPr>
        <p:txBody>
          <a:bodyPr wrap="square">
            <a:noAutofit/>
          </a:bodyPr>
          <a:lstStyle>
            <a:lvl1pPr>
              <a:defRPr sz="10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s Creative">
    <p:spTree>
      <p:nvGrpSpPr>
        <p:cNvPr id="1" name=""/>
        <p:cNvGrpSpPr/>
        <p:nvPr/>
      </p:nvGrpSpPr>
      <p:grpSpPr>
        <a:xfrm>
          <a:off x="0" y="0"/>
          <a:ext cx="0" cy="0"/>
          <a:chOff x="0" y="0"/>
          <a:chExt cx="0" cy="0"/>
        </a:xfrm>
      </p:grpSpPr>
      <p:sp>
        <p:nvSpPr>
          <p:cNvPr id="177" name="Shape 177"/>
          <p:cNvSpPr>
            <a:spLocks noGrp="1"/>
          </p:cNvSpPr>
          <p:nvPr>
            <p:ph type="sldNum" sz="quarter" idx="2"/>
          </p:nvPr>
        </p:nvSpPr>
        <p:spPr>
          <a:prstGeom prst="rect">
            <a:avLst/>
          </a:prstGeom>
        </p:spPr>
        <p:txBody>
          <a:bodyPr/>
          <a:lstStyle/>
          <a:p>
            <a:fld id="{86CB4B4D-7CA3-9044-876B-883B54F8677D}" type="slidenum">
              <a:t>‹#›</a:t>
            </a:fld>
            <a:endParaRPr/>
          </a:p>
        </p:txBody>
      </p:sp>
      <p:sp>
        <p:nvSpPr>
          <p:cNvPr id="178" name="Shape 178"/>
          <p:cNvSpPr/>
          <p:nvPr/>
        </p:nvSpPr>
        <p:spPr>
          <a:xfrm>
            <a:off x="17626091" y="610979"/>
            <a:ext cx="465198"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FFFF"/>
                </a:solidFill>
                <a:latin typeface="San Francisco Display Light"/>
                <a:ea typeface="San Francisco Display Light"/>
                <a:cs typeface="San Francisco Display Light"/>
                <a:sym typeface="San Francisco Display Light"/>
              </a:defRPr>
            </a:lvl1pPr>
          </a:lstStyle>
          <a:p>
            <a:pPr>
              <a:defRPr sz="2900">
                <a:latin typeface="San Francisco Display Bold"/>
                <a:ea typeface="San Francisco Display Bold"/>
                <a:cs typeface="San Francisco Display Bold"/>
                <a:sym typeface="San Francisco Display Bold"/>
              </a:defRPr>
            </a:pPr>
            <a:r>
              <a:rPr sz="1200">
                <a:latin typeface="San Francisco Display Light"/>
                <a:ea typeface="San Francisco Display Light"/>
                <a:cs typeface="San Francisco Display Light"/>
                <a:sym typeface="San Francisco Display Light"/>
              </a:rPr>
              <a:t>Page:</a:t>
            </a:r>
          </a:p>
        </p:txBody>
      </p:sp>
      <p:sp>
        <p:nvSpPr>
          <p:cNvPr id="9" name="Picture Placeholder 2"/>
          <p:cNvSpPr>
            <a:spLocks noGrp="1"/>
          </p:cNvSpPr>
          <p:nvPr>
            <p:ph type="pic" sz="quarter" idx="23"/>
          </p:nvPr>
        </p:nvSpPr>
        <p:spPr>
          <a:xfrm>
            <a:off x="1838150" y="0"/>
            <a:ext cx="4938318" cy="5531840"/>
          </a:xfrm>
          <a:prstGeom prst="rect">
            <a:avLst/>
          </a:prstGeom>
          <a:solidFill>
            <a:schemeClr val="tx2">
              <a:lumMod val="40000"/>
              <a:lumOff val="60000"/>
            </a:schemeClr>
          </a:solidFill>
        </p:spPr>
        <p:txBody>
          <a:bodyPr/>
          <a:lstStyle>
            <a:lvl1pPr>
              <a:defRPr sz="1000"/>
            </a:lvl1pPr>
          </a:lstStyle>
          <a:p>
            <a:endParaRPr lang="en-US"/>
          </a:p>
        </p:txBody>
      </p:sp>
      <p:sp>
        <p:nvSpPr>
          <p:cNvPr id="10" name="Picture Placeholder 2"/>
          <p:cNvSpPr>
            <a:spLocks noGrp="1"/>
          </p:cNvSpPr>
          <p:nvPr>
            <p:ph type="pic" sz="quarter" idx="24"/>
          </p:nvPr>
        </p:nvSpPr>
        <p:spPr>
          <a:xfrm>
            <a:off x="6877973" y="1906240"/>
            <a:ext cx="4938318" cy="3625600"/>
          </a:xfrm>
          <a:prstGeom prst="rect">
            <a:avLst/>
          </a:prstGeom>
          <a:solidFill>
            <a:schemeClr val="tx2">
              <a:lumMod val="40000"/>
              <a:lumOff val="60000"/>
            </a:schemeClr>
          </a:solidFill>
        </p:spPr>
        <p:txBody>
          <a:bodyPr/>
          <a:lstStyle>
            <a:lvl1pPr>
              <a:defRPr sz="1000"/>
            </a:lvl1pPr>
          </a:lstStyle>
          <a:p>
            <a:endParaRPr lang="en-US"/>
          </a:p>
        </p:txBody>
      </p:sp>
      <p:sp>
        <p:nvSpPr>
          <p:cNvPr id="11" name="Picture Placeholder 2"/>
          <p:cNvSpPr>
            <a:spLocks noGrp="1"/>
          </p:cNvSpPr>
          <p:nvPr>
            <p:ph type="pic" sz="quarter" idx="25"/>
          </p:nvPr>
        </p:nvSpPr>
        <p:spPr>
          <a:xfrm>
            <a:off x="11917796" y="1906240"/>
            <a:ext cx="8199004" cy="3625600"/>
          </a:xfrm>
          <a:prstGeom prst="rect">
            <a:avLst/>
          </a:prstGeom>
          <a:solidFill>
            <a:schemeClr val="tx2">
              <a:lumMod val="40000"/>
              <a:lumOff val="60000"/>
            </a:schemeClr>
          </a:solidFill>
        </p:spPr>
        <p:txBody>
          <a:bodyPr/>
          <a:lstStyle>
            <a:lvl1pPr>
              <a:defRPr sz="1000"/>
            </a:lvl1pPr>
          </a:lstStyle>
          <a:p>
            <a:endParaRPr lang="en-US"/>
          </a:p>
        </p:txBody>
      </p:sp>
      <p:sp>
        <p:nvSpPr>
          <p:cNvPr id="12" name="Picture Placeholder 2"/>
          <p:cNvSpPr>
            <a:spLocks noGrp="1"/>
          </p:cNvSpPr>
          <p:nvPr>
            <p:ph type="pic" sz="quarter" idx="26"/>
          </p:nvPr>
        </p:nvSpPr>
        <p:spPr>
          <a:xfrm>
            <a:off x="1844500" y="5644357"/>
            <a:ext cx="4931968" cy="3625601"/>
          </a:xfrm>
          <a:prstGeom prst="rect">
            <a:avLst/>
          </a:prstGeom>
          <a:solidFill>
            <a:schemeClr val="tx2">
              <a:lumMod val="40000"/>
              <a:lumOff val="60000"/>
            </a:schemeClr>
          </a:solidFill>
        </p:spPr>
        <p:txBody>
          <a:bodyPr/>
          <a:lstStyle>
            <a:lvl1pPr>
              <a:defRPr sz="1000"/>
            </a:lvl1pPr>
          </a:lstStyle>
          <a:p>
            <a:endParaRPr lang="en-US"/>
          </a:p>
        </p:txBody>
      </p:sp>
      <p:sp>
        <p:nvSpPr>
          <p:cNvPr id="13" name="Picture Placeholder 2"/>
          <p:cNvSpPr>
            <a:spLocks noGrp="1"/>
          </p:cNvSpPr>
          <p:nvPr>
            <p:ph type="pic" sz="quarter" idx="27"/>
          </p:nvPr>
        </p:nvSpPr>
        <p:spPr>
          <a:xfrm>
            <a:off x="6877973" y="5644358"/>
            <a:ext cx="4938318" cy="5328442"/>
          </a:xfrm>
          <a:prstGeom prst="rect">
            <a:avLst/>
          </a:prstGeom>
          <a:solidFill>
            <a:schemeClr val="tx2">
              <a:lumMod val="40000"/>
              <a:lumOff val="60000"/>
            </a:schemeClr>
          </a:solidFill>
        </p:spPr>
        <p:txBody>
          <a:bodyPr/>
          <a:lstStyle>
            <a:lvl1pPr>
              <a:defRPr sz="10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Right Image 02">
    <p:spTree>
      <p:nvGrpSpPr>
        <p:cNvPr id="1" name=""/>
        <p:cNvGrpSpPr/>
        <p:nvPr/>
      </p:nvGrpSpPr>
      <p:grpSpPr>
        <a:xfrm>
          <a:off x="0" y="0"/>
          <a:ext cx="0" cy="0"/>
          <a:chOff x="0" y="0"/>
          <a:chExt cx="0" cy="0"/>
        </a:xfrm>
      </p:grpSpPr>
      <p:sp>
        <p:nvSpPr>
          <p:cNvPr id="235" name="Shape 235"/>
          <p:cNvSpPr>
            <a:spLocks noGrp="1"/>
          </p:cNvSpPr>
          <p:nvPr>
            <p:ph type="sldNum" sz="quarter" idx="2"/>
          </p:nvPr>
        </p:nvSpPr>
        <p:spPr>
          <a:prstGeom prst="rect">
            <a:avLst/>
          </a:prstGeom>
        </p:spPr>
        <p:txBody>
          <a:bodyPr/>
          <a:lstStyle/>
          <a:p>
            <a:fld id="{86CB4B4D-7CA3-9044-876B-883B54F8677D}" type="slidenum">
              <a:t>‹#›</a:t>
            </a:fld>
            <a:endParaRPr/>
          </a:p>
        </p:txBody>
      </p:sp>
      <p:sp>
        <p:nvSpPr>
          <p:cNvPr id="237" name="Shape 237"/>
          <p:cNvSpPr/>
          <p:nvPr/>
        </p:nvSpPr>
        <p:spPr>
          <a:xfrm>
            <a:off x="17626091" y="610979"/>
            <a:ext cx="465198"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FFFF"/>
                </a:solidFill>
                <a:latin typeface="San Francisco Display Light"/>
                <a:ea typeface="San Francisco Display Light"/>
                <a:cs typeface="San Francisco Display Light"/>
                <a:sym typeface="San Francisco Display Light"/>
              </a:defRPr>
            </a:lvl1pPr>
          </a:lstStyle>
          <a:p>
            <a:pPr>
              <a:defRPr sz="2900">
                <a:latin typeface="San Francisco Display Bold"/>
                <a:ea typeface="San Francisco Display Bold"/>
                <a:cs typeface="San Francisco Display Bold"/>
                <a:sym typeface="San Francisco Display Bold"/>
              </a:defRPr>
            </a:pPr>
            <a:r>
              <a:rPr sz="1200">
                <a:latin typeface="San Francisco Display Light"/>
                <a:ea typeface="San Francisco Display Light"/>
                <a:cs typeface="San Francisco Display Light"/>
                <a:sym typeface="San Francisco Display Light"/>
              </a:rPr>
              <a:t>Page:</a:t>
            </a:r>
          </a:p>
        </p:txBody>
      </p:sp>
      <p:sp>
        <p:nvSpPr>
          <p:cNvPr id="7" name="Picture Placeholder 2"/>
          <p:cNvSpPr>
            <a:spLocks noGrp="1"/>
          </p:cNvSpPr>
          <p:nvPr>
            <p:ph type="pic" sz="quarter" idx="23"/>
          </p:nvPr>
        </p:nvSpPr>
        <p:spPr>
          <a:xfrm>
            <a:off x="11326816" y="-2"/>
            <a:ext cx="8789983" cy="10972801"/>
          </a:xfrm>
          <a:prstGeom prst="rect">
            <a:avLst/>
          </a:prstGeom>
          <a:solidFill>
            <a:schemeClr val="tx2">
              <a:lumMod val="40000"/>
              <a:lumOff val="60000"/>
            </a:schemeClr>
          </a:solidFill>
        </p:spPr>
        <p:txBody>
          <a:bodyPr/>
          <a:lstStyle>
            <a:lvl1pPr>
              <a:defRPr sz="10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ull Images">
    <p:spTree>
      <p:nvGrpSpPr>
        <p:cNvPr id="1" name=""/>
        <p:cNvGrpSpPr/>
        <p:nvPr/>
      </p:nvGrpSpPr>
      <p:grpSpPr>
        <a:xfrm>
          <a:off x="0" y="0"/>
          <a:ext cx="0" cy="0"/>
          <a:chOff x="0" y="0"/>
          <a:chExt cx="0" cy="0"/>
        </a:xfrm>
      </p:grpSpPr>
      <p:sp>
        <p:nvSpPr>
          <p:cNvPr id="259" name="Shape 259"/>
          <p:cNvSpPr>
            <a:spLocks noGrp="1"/>
          </p:cNvSpPr>
          <p:nvPr>
            <p:ph type="sldNum" sz="quarter" idx="2"/>
          </p:nvPr>
        </p:nvSpPr>
        <p:spPr>
          <a:prstGeom prst="rect">
            <a:avLst/>
          </a:prstGeom>
        </p:spPr>
        <p:txBody>
          <a:bodyPr/>
          <a:lstStyle/>
          <a:p>
            <a:fld id="{86CB4B4D-7CA3-9044-876B-883B54F8677D}" type="slidenum">
              <a:t>‹#›</a:t>
            </a:fld>
            <a:endParaRPr/>
          </a:p>
        </p:txBody>
      </p:sp>
      <p:sp>
        <p:nvSpPr>
          <p:cNvPr id="260" name="Shape 260"/>
          <p:cNvSpPr/>
          <p:nvPr/>
        </p:nvSpPr>
        <p:spPr>
          <a:xfrm>
            <a:off x="17626091" y="610979"/>
            <a:ext cx="465198"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FFFF"/>
                </a:solidFill>
                <a:latin typeface="San Francisco Display Light"/>
                <a:ea typeface="San Francisco Display Light"/>
                <a:cs typeface="San Francisco Display Light"/>
                <a:sym typeface="San Francisco Display Light"/>
              </a:defRPr>
            </a:lvl1pPr>
          </a:lstStyle>
          <a:p>
            <a:pPr>
              <a:defRPr sz="2900">
                <a:latin typeface="San Francisco Display Bold"/>
                <a:ea typeface="San Francisco Display Bold"/>
                <a:cs typeface="San Francisco Display Bold"/>
                <a:sym typeface="San Francisco Display Bold"/>
              </a:defRPr>
            </a:pPr>
            <a:r>
              <a:rPr sz="1200">
                <a:latin typeface="San Francisco Display Light"/>
                <a:ea typeface="San Francisco Display Light"/>
                <a:cs typeface="San Francisco Display Light"/>
                <a:sym typeface="San Francisco Display Light"/>
              </a:rPr>
              <a:t>Page:</a:t>
            </a:r>
          </a:p>
        </p:txBody>
      </p:sp>
      <p:sp>
        <p:nvSpPr>
          <p:cNvPr id="5" name="Picture Placeholder 2"/>
          <p:cNvSpPr>
            <a:spLocks noGrp="1"/>
          </p:cNvSpPr>
          <p:nvPr>
            <p:ph type="pic" sz="quarter" idx="23"/>
          </p:nvPr>
        </p:nvSpPr>
        <p:spPr>
          <a:xfrm>
            <a:off x="0" y="0"/>
            <a:ext cx="20116800" cy="10972800"/>
          </a:xfrm>
          <a:prstGeom prst="rect">
            <a:avLst/>
          </a:prstGeom>
          <a:solidFill>
            <a:schemeClr val="tx2">
              <a:lumMod val="40000"/>
              <a:lumOff val="60000"/>
            </a:schemeClr>
          </a:solidFill>
        </p:spPr>
        <p:txBody>
          <a:bodyPr/>
          <a:lstStyle>
            <a:lvl1pPr>
              <a:defRPr sz="10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kp 01">
    <p:spTree>
      <p:nvGrpSpPr>
        <p:cNvPr id="1" name=""/>
        <p:cNvGrpSpPr/>
        <p:nvPr/>
      </p:nvGrpSpPr>
      <p:grpSpPr>
        <a:xfrm>
          <a:off x="0" y="0"/>
          <a:ext cx="0" cy="0"/>
          <a:chOff x="0" y="0"/>
          <a:chExt cx="0" cy="0"/>
        </a:xfrm>
      </p:grpSpPr>
      <p:sp>
        <p:nvSpPr>
          <p:cNvPr id="321" name="Shape 321"/>
          <p:cNvSpPr>
            <a:spLocks noGrp="1"/>
          </p:cNvSpPr>
          <p:nvPr>
            <p:ph type="sldNum" sz="quarter" idx="2"/>
          </p:nvPr>
        </p:nvSpPr>
        <p:spPr>
          <a:prstGeom prst="rect">
            <a:avLst/>
          </a:prstGeom>
        </p:spPr>
        <p:txBody>
          <a:bodyPr/>
          <a:lstStyle/>
          <a:p>
            <a:fld id="{86CB4B4D-7CA3-9044-876B-883B54F8677D}" type="slidenum">
              <a:t>‹#›</a:t>
            </a:fld>
            <a:endParaRPr/>
          </a:p>
        </p:txBody>
      </p:sp>
      <p:sp>
        <p:nvSpPr>
          <p:cNvPr id="323" name="Shape 323"/>
          <p:cNvSpPr/>
          <p:nvPr/>
        </p:nvSpPr>
        <p:spPr>
          <a:xfrm>
            <a:off x="17626091" y="610979"/>
            <a:ext cx="465198"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FFFF"/>
                </a:solidFill>
                <a:latin typeface="San Francisco Display Light"/>
                <a:ea typeface="San Francisco Display Light"/>
                <a:cs typeface="San Francisco Display Light"/>
                <a:sym typeface="San Francisco Display Light"/>
              </a:defRPr>
            </a:lvl1pPr>
          </a:lstStyle>
          <a:p>
            <a:pPr>
              <a:defRPr sz="2900">
                <a:latin typeface="San Francisco Display Bold"/>
                <a:ea typeface="San Francisco Display Bold"/>
                <a:cs typeface="San Francisco Display Bold"/>
                <a:sym typeface="San Francisco Display Bold"/>
              </a:defRPr>
            </a:pPr>
            <a:r>
              <a:rPr sz="1200">
                <a:latin typeface="San Francisco Display Light"/>
                <a:ea typeface="San Francisco Display Light"/>
                <a:cs typeface="San Francisco Display Light"/>
                <a:sym typeface="San Francisco Display Light"/>
              </a:rPr>
              <a:t>Page:</a:t>
            </a:r>
          </a:p>
        </p:txBody>
      </p:sp>
      <p:sp>
        <p:nvSpPr>
          <p:cNvPr id="7" name="Picture Placeholder 2"/>
          <p:cNvSpPr>
            <a:spLocks noGrp="1"/>
          </p:cNvSpPr>
          <p:nvPr>
            <p:ph type="pic" sz="quarter" idx="23"/>
          </p:nvPr>
        </p:nvSpPr>
        <p:spPr>
          <a:xfrm>
            <a:off x="-757405" y="2377383"/>
            <a:ext cx="9666289" cy="6218034"/>
          </a:xfrm>
          <a:prstGeom prst="rect">
            <a:avLst/>
          </a:prstGeom>
          <a:solidFill>
            <a:schemeClr val="tx2">
              <a:lumMod val="40000"/>
              <a:lumOff val="60000"/>
            </a:schemeClr>
          </a:solidFill>
        </p:spPr>
        <p:txBody>
          <a:bodyPr/>
          <a:lstStyle>
            <a:lvl1pPr>
              <a:defRPr sz="10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DFB485-1258-453E-BDDE-C04DB2B06971}" type="datetimeFigureOut">
              <a:rPr lang="en-US" smtClean="0"/>
              <a:t>22/12/2022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8057082" y="607100"/>
            <a:ext cx="279883" cy="276999"/>
          </a:xfrm>
        </p:spPr>
        <p:txBody>
          <a:bodyPr/>
          <a:lstStyle/>
          <a:p>
            <a:fld id="{AEDD5AD4-15AB-46B2-A59E-8049535A229F}" type="slidenum">
              <a:rPr lang="en-US" smtClean="0"/>
              <a:t>‹#›</a:t>
            </a:fld>
            <a:endParaRPr lang="en-US"/>
          </a:p>
        </p:txBody>
      </p:sp>
    </p:spTree>
    <p:extLst>
      <p:ext uri="{BB962C8B-B14F-4D97-AF65-F5344CB8AC3E}">
        <p14:creationId xmlns:p14="http://schemas.microsoft.com/office/powerpoint/2010/main" val="160963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1795781"/>
            <a:ext cx="15087600" cy="3820160"/>
          </a:xfrm>
        </p:spPr>
        <p:txBody>
          <a:bodyPr anchor="b"/>
          <a:lstStyle>
            <a:lvl1pPr algn="ctr">
              <a:defRPr sz="9600"/>
            </a:lvl1pPr>
          </a:lstStyle>
          <a:p>
            <a:r>
              <a:rPr lang="en-US" smtClean="0"/>
              <a:t>Click to edit Master title style</a:t>
            </a:r>
            <a:endParaRPr lang="en-US"/>
          </a:p>
        </p:txBody>
      </p:sp>
      <p:sp>
        <p:nvSpPr>
          <p:cNvPr id="3" name="Subtitle 2"/>
          <p:cNvSpPr>
            <a:spLocks noGrp="1"/>
          </p:cNvSpPr>
          <p:nvPr>
            <p:ph type="subTitle" idx="1"/>
          </p:nvPr>
        </p:nvSpPr>
        <p:spPr>
          <a:xfrm>
            <a:off x="2514600" y="5763261"/>
            <a:ext cx="150876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D83B3B9-7BA5-4C9E-9A39-24DF2F869012}" type="datetimeFigureOut">
              <a:rPr lang="en-US" smtClean="0"/>
              <a:t>22/12/2022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8057082" y="607100"/>
            <a:ext cx="279883" cy="276999"/>
          </a:xfrm>
        </p:spPr>
        <p:txBody>
          <a:bodyPr/>
          <a:lstStyle/>
          <a:p>
            <a:fld id="{49128789-0961-4275-9624-56FA4B33851D}" type="slidenum">
              <a:rPr lang="en-US" smtClean="0"/>
              <a:t>‹#›</a:t>
            </a:fld>
            <a:endParaRPr lang="en-US"/>
          </a:p>
        </p:txBody>
      </p:sp>
    </p:spTree>
    <p:extLst>
      <p:ext uri="{BB962C8B-B14F-4D97-AF65-F5344CB8AC3E}">
        <p14:creationId xmlns:p14="http://schemas.microsoft.com/office/powerpoint/2010/main" val="1369768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2028"/>
        </a:solidFill>
        <a:effectLst/>
      </p:bgPr>
    </p:bg>
    <p:spTree>
      <p:nvGrpSpPr>
        <p:cNvPr id="1" name=""/>
        <p:cNvGrpSpPr/>
        <p:nvPr/>
      </p:nvGrpSpPr>
      <p:grpSpPr>
        <a:xfrm>
          <a:off x="0" y="0"/>
          <a:ext cx="0" cy="0"/>
          <a:chOff x="0" y="0"/>
          <a:chExt cx="0" cy="0"/>
        </a:xfrm>
      </p:grpSpPr>
      <p:sp>
        <p:nvSpPr>
          <p:cNvPr id="4" name="Shape 4"/>
          <p:cNvSpPr>
            <a:spLocks noGrp="1"/>
          </p:cNvSpPr>
          <p:nvPr>
            <p:ph type="sldNum" sz="quarter" idx="2"/>
          </p:nvPr>
        </p:nvSpPr>
        <p:spPr>
          <a:xfrm>
            <a:off x="18091288" y="610979"/>
            <a:ext cx="245677" cy="269241"/>
          </a:xfrm>
          <a:prstGeom prst="rect">
            <a:avLst/>
          </a:prstGeom>
          <a:ln w="12700">
            <a:miter lim="400000"/>
          </a:ln>
        </p:spPr>
        <p:txBody>
          <a:bodyPr wrap="none" lIns="45719" rIns="45719" anchor="ctr">
            <a:spAutoFit/>
          </a:bodyPr>
          <a:lstStyle>
            <a:lvl1pPr algn="r">
              <a:defRPr sz="1200">
                <a:solidFill>
                  <a:srgbClr val="FFFFFF"/>
                </a:solidFill>
                <a:latin typeface="San Francisco Display Light"/>
                <a:ea typeface="San Francisco Display Light"/>
                <a:cs typeface="San Francisco Display Light"/>
                <a:sym typeface="San Francisco Display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3" r:id="rId2"/>
    <p:sldLayoutId id="2147483661" r:id="rId3"/>
    <p:sldLayoutId id="2147483664" r:id="rId4"/>
    <p:sldLayoutId id="2147483668" r:id="rId5"/>
    <p:sldLayoutId id="2147483670" r:id="rId6"/>
    <p:sldLayoutId id="2147483676" r:id="rId7"/>
    <p:sldLayoutId id="2147483677" r:id="rId8"/>
    <p:sldLayoutId id="2147483678" r:id="rId9"/>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marL="0" marR="0" indent="0" algn="ctr" defTabSz="1463039" latinLnBrk="0">
        <a:lnSpc>
          <a:spcPct val="90000"/>
        </a:lnSpc>
        <a:spcBef>
          <a:spcPts val="0"/>
        </a:spcBef>
        <a:spcAft>
          <a:spcPts val="0"/>
        </a:spcAft>
        <a:buClrTx/>
        <a:buSzTx/>
        <a:buFontTx/>
        <a:buNone/>
        <a:tabLst/>
        <a:defRPr sz="9600" b="0" i="0" u="none" strike="noStrike" cap="none" spc="0" baseline="0">
          <a:ln>
            <a:noFill/>
          </a:ln>
          <a:solidFill>
            <a:srgbClr val="000000"/>
          </a:solidFill>
          <a:uFillTx/>
          <a:latin typeface="Calibri Light"/>
          <a:ea typeface="Calibri Light"/>
          <a:cs typeface="Calibri Light"/>
          <a:sym typeface="Calibri Light"/>
        </a:defRPr>
      </a:lvl1pPr>
      <a:lvl2pPr marL="0" marR="0" indent="0" algn="ctr" defTabSz="1463039" latinLnBrk="0">
        <a:lnSpc>
          <a:spcPct val="90000"/>
        </a:lnSpc>
        <a:spcBef>
          <a:spcPts val="0"/>
        </a:spcBef>
        <a:spcAft>
          <a:spcPts val="0"/>
        </a:spcAft>
        <a:buClrTx/>
        <a:buSzTx/>
        <a:buFontTx/>
        <a:buNone/>
        <a:tabLst/>
        <a:defRPr sz="9600" b="0" i="0" u="none" strike="noStrike" cap="none" spc="0" baseline="0">
          <a:ln>
            <a:noFill/>
          </a:ln>
          <a:solidFill>
            <a:srgbClr val="000000"/>
          </a:solidFill>
          <a:uFillTx/>
          <a:latin typeface="Calibri Light"/>
          <a:ea typeface="Calibri Light"/>
          <a:cs typeface="Calibri Light"/>
          <a:sym typeface="Calibri Light"/>
        </a:defRPr>
      </a:lvl2pPr>
      <a:lvl3pPr marL="0" marR="0" indent="0" algn="ctr" defTabSz="1463039" latinLnBrk="0">
        <a:lnSpc>
          <a:spcPct val="90000"/>
        </a:lnSpc>
        <a:spcBef>
          <a:spcPts val="0"/>
        </a:spcBef>
        <a:spcAft>
          <a:spcPts val="0"/>
        </a:spcAft>
        <a:buClrTx/>
        <a:buSzTx/>
        <a:buFontTx/>
        <a:buNone/>
        <a:tabLst/>
        <a:defRPr sz="9600" b="0" i="0" u="none" strike="noStrike" cap="none" spc="0" baseline="0">
          <a:ln>
            <a:noFill/>
          </a:ln>
          <a:solidFill>
            <a:srgbClr val="000000"/>
          </a:solidFill>
          <a:uFillTx/>
          <a:latin typeface="Calibri Light"/>
          <a:ea typeface="Calibri Light"/>
          <a:cs typeface="Calibri Light"/>
          <a:sym typeface="Calibri Light"/>
        </a:defRPr>
      </a:lvl3pPr>
      <a:lvl4pPr marL="0" marR="0" indent="0" algn="ctr" defTabSz="1463039" latinLnBrk="0">
        <a:lnSpc>
          <a:spcPct val="90000"/>
        </a:lnSpc>
        <a:spcBef>
          <a:spcPts val="0"/>
        </a:spcBef>
        <a:spcAft>
          <a:spcPts val="0"/>
        </a:spcAft>
        <a:buClrTx/>
        <a:buSzTx/>
        <a:buFontTx/>
        <a:buNone/>
        <a:tabLst/>
        <a:defRPr sz="9600" b="0" i="0" u="none" strike="noStrike" cap="none" spc="0" baseline="0">
          <a:ln>
            <a:noFill/>
          </a:ln>
          <a:solidFill>
            <a:srgbClr val="000000"/>
          </a:solidFill>
          <a:uFillTx/>
          <a:latin typeface="Calibri Light"/>
          <a:ea typeface="Calibri Light"/>
          <a:cs typeface="Calibri Light"/>
          <a:sym typeface="Calibri Light"/>
        </a:defRPr>
      </a:lvl4pPr>
      <a:lvl5pPr marL="0" marR="0" indent="0" algn="ctr" defTabSz="1463039" latinLnBrk="0">
        <a:lnSpc>
          <a:spcPct val="90000"/>
        </a:lnSpc>
        <a:spcBef>
          <a:spcPts val="0"/>
        </a:spcBef>
        <a:spcAft>
          <a:spcPts val="0"/>
        </a:spcAft>
        <a:buClrTx/>
        <a:buSzTx/>
        <a:buFontTx/>
        <a:buNone/>
        <a:tabLst/>
        <a:defRPr sz="9600" b="0" i="0" u="none" strike="noStrike" cap="none" spc="0" baseline="0">
          <a:ln>
            <a:noFill/>
          </a:ln>
          <a:solidFill>
            <a:srgbClr val="000000"/>
          </a:solidFill>
          <a:uFillTx/>
          <a:latin typeface="Calibri Light"/>
          <a:ea typeface="Calibri Light"/>
          <a:cs typeface="Calibri Light"/>
          <a:sym typeface="Calibri Light"/>
        </a:defRPr>
      </a:lvl5pPr>
      <a:lvl6pPr marL="0" marR="0" indent="0" algn="ctr" defTabSz="1463039" latinLnBrk="0">
        <a:lnSpc>
          <a:spcPct val="90000"/>
        </a:lnSpc>
        <a:spcBef>
          <a:spcPts val="0"/>
        </a:spcBef>
        <a:spcAft>
          <a:spcPts val="0"/>
        </a:spcAft>
        <a:buClrTx/>
        <a:buSzTx/>
        <a:buFontTx/>
        <a:buNone/>
        <a:tabLst/>
        <a:defRPr sz="9600" b="0" i="0" u="none" strike="noStrike" cap="none" spc="0" baseline="0">
          <a:ln>
            <a:noFill/>
          </a:ln>
          <a:solidFill>
            <a:srgbClr val="000000"/>
          </a:solidFill>
          <a:uFillTx/>
          <a:latin typeface="Calibri Light"/>
          <a:ea typeface="Calibri Light"/>
          <a:cs typeface="Calibri Light"/>
          <a:sym typeface="Calibri Light"/>
        </a:defRPr>
      </a:lvl6pPr>
      <a:lvl7pPr marL="0" marR="0" indent="0" algn="ctr" defTabSz="1463039" latinLnBrk="0">
        <a:lnSpc>
          <a:spcPct val="90000"/>
        </a:lnSpc>
        <a:spcBef>
          <a:spcPts val="0"/>
        </a:spcBef>
        <a:spcAft>
          <a:spcPts val="0"/>
        </a:spcAft>
        <a:buClrTx/>
        <a:buSzTx/>
        <a:buFontTx/>
        <a:buNone/>
        <a:tabLst/>
        <a:defRPr sz="9600" b="0" i="0" u="none" strike="noStrike" cap="none" spc="0" baseline="0">
          <a:ln>
            <a:noFill/>
          </a:ln>
          <a:solidFill>
            <a:srgbClr val="000000"/>
          </a:solidFill>
          <a:uFillTx/>
          <a:latin typeface="Calibri Light"/>
          <a:ea typeface="Calibri Light"/>
          <a:cs typeface="Calibri Light"/>
          <a:sym typeface="Calibri Light"/>
        </a:defRPr>
      </a:lvl7pPr>
      <a:lvl8pPr marL="0" marR="0" indent="0" algn="ctr" defTabSz="1463039" latinLnBrk="0">
        <a:lnSpc>
          <a:spcPct val="90000"/>
        </a:lnSpc>
        <a:spcBef>
          <a:spcPts val="0"/>
        </a:spcBef>
        <a:spcAft>
          <a:spcPts val="0"/>
        </a:spcAft>
        <a:buClrTx/>
        <a:buSzTx/>
        <a:buFontTx/>
        <a:buNone/>
        <a:tabLst/>
        <a:defRPr sz="9600" b="0" i="0" u="none" strike="noStrike" cap="none" spc="0" baseline="0">
          <a:ln>
            <a:noFill/>
          </a:ln>
          <a:solidFill>
            <a:srgbClr val="000000"/>
          </a:solidFill>
          <a:uFillTx/>
          <a:latin typeface="Calibri Light"/>
          <a:ea typeface="Calibri Light"/>
          <a:cs typeface="Calibri Light"/>
          <a:sym typeface="Calibri Light"/>
        </a:defRPr>
      </a:lvl8pPr>
      <a:lvl9pPr marL="0" marR="0" indent="0" algn="ctr" defTabSz="1463039" latinLnBrk="0">
        <a:lnSpc>
          <a:spcPct val="90000"/>
        </a:lnSpc>
        <a:spcBef>
          <a:spcPts val="0"/>
        </a:spcBef>
        <a:spcAft>
          <a:spcPts val="0"/>
        </a:spcAft>
        <a:buClrTx/>
        <a:buSzTx/>
        <a:buFontTx/>
        <a:buNone/>
        <a:tabLst/>
        <a:defRPr sz="96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0" marR="0" indent="0" algn="ctr" defTabSz="1463039" rtl="0" latinLnBrk="0">
        <a:lnSpc>
          <a:spcPct val="90000"/>
        </a:lnSpc>
        <a:spcBef>
          <a:spcPts val="1600"/>
        </a:spcBef>
        <a:spcAft>
          <a:spcPts val="0"/>
        </a:spcAft>
        <a:buClrTx/>
        <a:buSzTx/>
        <a:buFontTx/>
        <a:buNone/>
        <a:tabLst/>
        <a:defRPr sz="3800" b="0" i="0" u="none" strike="noStrike" cap="none" spc="0" baseline="0">
          <a:ln>
            <a:noFill/>
          </a:ln>
          <a:solidFill>
            <a:srgbClr val="000000"/>
          </a:solidFill>
          <a:uFillTx/>
          <a:latin typeface="+mj-lt"/>
          <a:ea typeface="+mj-ea"/>
          <a:cs typeface="+mj-cs"/>
          <a:sym typeface="Calibri"/>
        </a:defRPr>
      </a:lvl1pPr>
      <a:lvl2pPr marL="0" marR="0" indent="731519" algn="ctr" defTabSz="1463039" rtl="0" latinLnBrk="0">
        <a:lnSpc>
          <a:spcPct val="90000"/>
        </a:lnSpc>
        <a:spcBef>
          <a:spcPts val="1600"/>
        </a:spcBef>
        <a:spcAft>
          <a:spcPts val="0"/>
        </a:spcAft>
        <a:buClrTx/>
        <a:buSzTx/>
        <a:buFontTx/>
        <a:buNone/>
        <a:tabLst/>
        <a:defRPr sz="3800" b="0" i="0" u="none" strike="noStrike" cap="none" spc="0" baseline="0">
          <a:ln>
            <a:noFill/>
          </a:ln>
          <a:solidFill>
            <a:srgbClr val="000000"/>
          </a:solidFill>
          <a:uFillTx/>
          <a:latin typeface="+mj-lt"/>
          <a:ea typeface="+mj-ea"/>
          <a:cs typeface="+mj-cs"/>
          <a:sym typeface="Calibri"/>
        </a:defRPr>
      </a:lvl2pPr>
      <a:lvl3pPr marL="0" marR="0" indent="1463039" algn="ctr" defTabSz="1463039" rtl="0" latinLnBrk="0">
        <a:lnSpc>
          <a:spcPct val="90000"/>
        </a:lnSpc>
        <a:spcBef>
          <a:spcPts val="1600"/>
        </a:spcBef>
        <a:spcAft>
          <a:spcPts val="0"/>
        </a:spcAft>
        <a:buClrTx/>
        <a:buSzTx/>
        <a:buFontTx/>
        <a:buNone/>
        <a:tabLst/>
        <a:defRPr sz="3800" b="0" i="0" u="none" strike="noStrike" cap="none" spc="0" baseline="0">
          <a:ln>
            <a:noFill/>
          </a:ln>
          <a:solidFill>
            <a:srgbClr val="000000"/>
          </a:solidFill>
          <a:uFillTx/>
          <a:latin typeface="+mj-lt"/>
          <a:ea typeface="+mj-ea"/>
          <a:cs typeface="+mj-cs"/>
          <a:sym typeface="Calibri"/>
        </a:defRPr>
      </a:lvl3pPr>
      <a:lvl4pPr marL="0" marR="0" indent="2194560" algn="ctr" defTabSz="1463039" rtl="0" latinLnBrk="0">
        <a:lnSpc>
          <a:spcPct val="90000"/>
        </a:lnSpc>
        <a:spcBef>
          <a:spcPts val="1600"/>
        </a:spcBef>
        <a:spcAft>
          <a:spcPts val="0"/>
        </a:spcAft>
        <a:buClrTx/>
        <a:buSzTx/>
        <a:buFontTx/>
        <a:buNone/>
        <a:tabLst/>
        <a:defRPr sz="3800" b="0" i="0" u="none" strike="noStrike" cap="none" spc="0" baseline="0">
          <a:ln>
            <a:noFill/>
          </a:ln>
          <a:solidFill>
            <a:srgbClr val="000000"/>
          </a:solidFill>
          <a:uFillTx/>
          <a:latin typeface="+mj-lt"/>
          <a:ea typeface="+mj-ea"/>
          <a:cs typeface="+mj-cs"/>
          <a:sym typeface="Calibri"/>
        </a:defRPr>
      </a:lvl4pPr>
      <a:lvl5pPr marL="0" marR="0" indent="2926079" algn="ctr" defTabSz="1463039" rtl="0" latinLnBrk="0">
        <a:lnSpc>
          <a:spcPct val="90000"/>
        </a:lnSpc>
        <a:spcBef>
          <a:spcPts val="1600"/>
        </a:spcBef>
        <a:spcAft>
          <a:spcPts val="0"/>
        </a:spcAft>
        <a:buClrTx/>
        <a:buSzTx/>
        <a:buFontTx/>
        <a:buNone/>
        <a:tabLst/>
        <a:defRPr sz="3800" b="0" i="0" u="none" strike="noStrike" cap="none" spc="0" baseline="0">
          <a:ln>
            <a:noFill/>
          </a:ln>
          <a:solidFill>
            <a:srgbClr val="000000"/>
          </a:solidFill>
          <a:uFillTx/>
          <a:latin typeface="+mj-lt"/>
          <a:ea typeface="+mj-ea"/>
          <a:cs typeface="+mj-cs"/>
          <a:sym typeface="Calibri"/>
        </a:defRPr>
      </a:lvl5pPr>
      <a:lvl6pPr marL="0" marR="0" indent="3657600" algn="ctr" defTabSz="1463039" rtl="0" latinLnBrk="0">
        <a:lnSpc>
          <a:spcPct val="90000"/>
        </a:lnSpc>
        <a:spcBef>
          <a:spcPts val="1600"/>
        </a:spcBef>
        <a:spcAft>
          <a:spcPts val="0"/>
        </a:spcAft>
        <a:buClrTx/>
        <a:buSzTx/>
        <a:buFontTx/>
        <a:buNone/>
        <a:tabLst/>
        <a:defRPr sz="3800" b="0" i="0" u="none" strike="noStrike" cap="none" spc="0" baseline="0">
          <a:ln>
            <a:noFill/>
          </a:ln>
          <a:solidFill>
            <a:srgbClr val="000000"/>
          </a:solidFill>
          <a:uFillTx/>
          <a:latin typeface="+mj-lt"/>
          <a:ea typeface="+mj-ea"/>
          <a:cs typeface="+mj-cs"/>
          <a:sym typeface="Calibri"/>
        </a:defRPr>
      </a:lvl6pPr>
      <a:lvl7pPr marL="0" marR="0" indent="4389120" algn="ctr" defTabSz="1463039" rtl="0" latinLnBrk="0">
        <a:lnSpc>
          <a:spcPct val="90000"/>
        </a:lnSpc>
        <a:spcBef>
          <a:spcPts val="1600"/>
        </a:spcBef>
        <a:spcAft>
          <a:spcPts val="0"/>
        </a:spcAft>
        <a:buClrTx/>
        <a:buSzTx/>
        <a:buFontTx/>
        <a:buNone/>
        <a:tabLst/>
        <a:defRPr sz="3800" b="0" i="0" u="none" strike="noStrike" cap="none" spc="0" baseline="0">
          <a:ln>
            <a:noFill/>
          </a:ln>
          <a:solidFill>
            <a:srgbClr val="000000"/>
          </a:solidFill>
          <a:uFillTx/>
          <a:latin typeface="+mj-lt"/>
          <a:ea typeface="+mj-ea"/>
          <a:cs typeface="+mj-cs"/>
          <a:sym typeface="Calibri"/>
        </a:defRPr>
      </a:lvl7pPr>
      <a:lvl8pPr marL="0" marR="0" indent="5120640" algn="ctr" defTabSz="1463039" rtl="0" latinLnBrk="0">
        <a:lnSpc>
          <a:spcPct val="90000"/>
        </a:lnSpc>
        <a:spcBef>
          <a:spcPts val="1600"/>
        </a:spcBef>
        <a:spcAft>
          <a:spcPts val="0"/>
        </a:spcAft>
        <a:buClrTx/>
        <a:buSzTx/>
        <a:buFontTx/>
        <a:buNone/>
        <a:tabLst/>
        <a:defRPr sz="3800" b="0" i="0" u="none" strike="noStrike" cap="none" spc="0" baseline="0">
          <a:ln>
            <a:noFill/>
          </a:ln>
          <a:solidFill>
            <a:srgbClr val="000000"/>
          </a:solidFill>
          <a:uFillTx/>
          <a:latin typeface="+mj-lt"/>
          <a:ea typeface="+mj-ea"/>
          <a:cs typeface="+mj-cs"/>
          <a:sym typeface="Calibri"/>
        </a:defRPr>
      </a:lvl8pPr>
      <a:lvl9pPr marL="0" marR="0" indent="5852159" algn="ctr" defTabSz="1463039" rtl="0" latinLnBrk="0">
        <a:lnSpc>
          <a:spcPct val="90000"/>
        </a:lnSpc>
        <a:spcBef>
          <a:spcPts val="1600"/>
        </a:spcBef>
        <a:spcAft>
          <a:spcPts val="0"/>
        </a:spcAft>
        <a:buClrTx/>
        <a:buSzTx/>
        <a:buFontTx/>
        <a:buNone/>
        <a:tabLst/>
        <a:defRPr sz="3800" b="0" i="0" u="none" strike="noStrike" cap="none" spc="0" baseline="0">
          <a:ln>
            <a:noFill/>
          </a:ln>
          <a:solidFill>
            <a:srgbClr val="000000"/>
          </a:solidFill>
          <a:uFillTx/>
          <a:latin typeface="+mj-lt"/>
          <a:ea typeface="+mj-ea"/>
          <a:cs typeface="+mj-cs"/>
          <a:sym typeface="Calibri"/>
        </a:defRPr>
      </a:lvl9pPr>
    </p:bodyStyle>
    <p:otherStyle>
      <a:lvl1pPr marL="0" marR="0" indent="0" algn="r" defTabSz="149230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an Francisco Display Light"/>
        </a:defRPr>
      </a:lvl1pPr>
      <a:lvl2pPr marL="0" marR="0" indent="746149" algn="r" defTabSz="149230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an Francisco Display Light"/>
        </a:defRPr>
      </a:lvl2pPr>
      <a:lvl3pPr marL="0" marR="0" indent="1492300" algn="r" defTabSz="149230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an Francisco Display Light"/>
        </a:defRPr>
      </a:lvl3pPr>
      <a:lvl4pPr marL="0" marR="0" indent="2238450" algn="r" defTabSz="149230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an Francisco Display Light"/>
        </a:defRPr>
      </a:lvl4pPr>
      <a:lvl5pPr marL="0" marR="0" indent="2984601" algn="r" defTabSz="149230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an Francisco Display Light"/>
        </a:defRPr>
      </a:lvl5pPr>
      <a:lvl6pPr marL="0" marR="0" indent="3730752" algn="r" defTabSz="149230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an Francisco Display Light"/>
        </a:defRPr>
      </a:lvl6pPr>
      <a:lvl7pPr marL="0" marR="0" indent="4476901" algn="r" defTabSz="149230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an Francisco Display Light"/>
        </a:defRPr>
      </a:lvl7pPr>
      <a:lvl8pPr marL="0" marR="0" indent="5223052" algn="r" defTabSz="149230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an Francisco Display Light"/>
        </a:defRPr>
      </a:lvl8pPr>
      <a:lvl9pPr marL="0" marR="0" indent="5969203" algn="r" defTabSz="149230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an Francisco Display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g"/><Relationship Id="rId7"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8" Type="http://schemas.openxmlformats.org/officeDocument/2006/relationships/hyperlink" Target="https://www.phanmemchamcong.net/97-tinh-cong-tinh-luong/341-trien-khai-he-thong-cham-cong-tinh-luong-cho-cong-ty-may-unihwasin-vina-ben-tre.html" TargetMode="External"/><Relationship Id="rId13" Type="http://schemas.openxmlformats.org/officeDocument/2006/relationships/hyperlink" Target="https://www.phanmemchamcong.net/97-tinh-cong-tinh-luong/342-trien-khai-he-thong-cham-cong-tinh-luong-cho-cong-ty-may-miramar-phu-yen.html" TargetMode="External"/><Relationship Id="rId3" Type="http://schemas.openxmlformats.org/officeDocument/2006/relationships/image" Target="../media/image33.png"/><Relationship Id="rId7" Type="http://schemas.openxmlformats.org/officeDocument/2006/relationships/image" Target="../media/image35.jpeg"/><Relationship Id="rId12" Type="http://schemas.openxmlformats.org/officeDocument/2006/relationships/hyperlink" Target="https://www.phanmemchamcong.net/97-tinh-cong-tinh-luong/340-trien-khai-he-thong-cham-cong-tinh-luong-cho-nha-may-may-led-vina-phu-tho.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www.phanmemchamcong.net/97-tinh-cong-tinh-luong/339-trien-khai-he-thong-cham-cong-tinh-luong-cho-nha-may-may-fashy-vien-dong-dong-nai.html" TargetMode="External"/><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hyperlink" Target="https://www.phanmemchamcong.net/97-tinh-cong-tinh-luong/338-trien-khai-he-thong-cham-cong-tinh-luong-cho-nha-may-may-nha-be-tuy-phong-binh-thuan.html" TargetMode="External"/><Relationship Id="rId9" Type="http://schemas.openxmlformats.org/officeDocument/2006/relationships/image" Target="../media/image36.jpeg"/><Relationship Id="rId14" Type="http://schemas.openxmlformats.org/officeDocument/2006/relationships/hyperlink" Target="https://www.phanmemchamcong.net/97-tinh-cong-tinh-luong/343-trien-khai-he-thong-cham-cong-tinh-luong-cho-cong-ty-may-oasis-binh-dinh.html"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phanmemchamcong.net/97-tinh-cong-tinh-luong/372-trien-khai-he-thong-cham-cong-tinh-luong-cho-cong-ty-xay-dung-quang-minh.html" TargetMode="External"/><Relationship Id="rId3" Type="http://schemas.openxmlformats.org/officeDocument/2006/relationships/image" Target="../media/image40.png"/><Relationship Id="rId7" Type="http://schemas.openxmlformats.org/officeDocument/2006/relationships/image" Target="../media/image42.jpeg"/><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hyperlink" Target="https://www.phanmemchamcong.net/97-tinh-cong-tinh-luong/370-trien-khai-he-thong-cham-cong-tinh-luong-cho-tap-doan-truong-thinh-quang-binh.html" TargetMode="External"/><Relationship Id="rId5" Type="http://schemas.openxmlformats.org/officeDocument/2006/relationships/image" Target="../media/image41.jpeg"/><Relationship Id="rId4" Type="http://schemas.openxmlformats.org/officeDocument/2006/relationships/hyperlink" Target="https://www.phanmemchamcong.net/97-tinh-cong-tinh-luong/360-trien-khai-he-thong-cham-cong-tinh-luong-cho-cong-ty-xay-dung-nguyen-hoang-hcm.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hyperlink" Target="https://www.phanmemchamcong.net/97-tinh-cong-tinh-luong/347-trien-khai-he-thong-cham-cong-tinh-luong-cho-nha-may-thuc-pham-dsm-vsip-ii-binh-duong.html" TargetMode="External"/><Relationship Id="rId4" Type="http://schemas.openxmlformats.org/officeDocument/2006/relationships/hyperlink" Target="https://www.phanmemchamcong.net/97-tinh-cong-tinh-luong/346-trien-khai-he-thong-cham-cong-tinh-luong-cho-nha-may-che-bien-thuc-pham-thuan-phong-tien-giang.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www.phanmemchamcong.net/97-tinh-cong-tinh-luong/373-trien-khai-he-thong-cham-cong-tinh-luong-cho-cong-ty-in-3d-thanh-danh.html" TargetMode="External"/><Relationship Id="rId2" Type="http://schemas.openxmlformats.org/officeDocument/2006/relationships/image" Target="../media/image45.jpeg"/><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hyperlink" Target="https://www.phanmemchamcong.net/97-tinh-cong-tinh-luong/353-trien-khai-he-thong-cham-cong-tinh-luong-cho-cong-ty-san-xuat-bao-bi-kim-cuong-dpc.html" TargetMode="External"/><Relationship Id="rId4" Type="http://schemas.openxmlformats.org/officeDocument/2006/relationships/hyperlink" Target="https://www.phanmemchamcong.net/97-tinh-cong-tinh-luong/352-trien-khai-he-thong-cham-cong-tinh-luong-cho-cong-ty-co-phan-thuan-duc-hung-yen.html"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www.phanmemchamcong.net/97-tinh-cong-tinh-luong/369-trien-khai-he-thong-cham-cong-tinh-luong-cho-cong-ty-san-xuat-go-khang-dat-kcn-trang-bang-tay-ninh.html" TargetMode="External"/><Relationship Id="rId7"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Layout" Target="../slideLayouts/slideLayout4.xml"/><Relationship Id="rId6" Type="http://schemas.openxmlformats.org/officeDocument/2006/relationships/hyperlink" Target="https://www.phanmemchamcong.net/97-tinh-cong-tinh-luong/348-trien-khai-he-thong-cham-cong-tinh-luong-cho-nha-may-san-xuat-nhua-tan-lap-thanh.html" TargetMode="External"/><Relationship Id="rId5" Type="http://schemas.openxmlformats.org/officeDocument/2006/relationships/hyperlink" Target="https://www.phanmemchamcong.net/97-tinh-cong-tinh-luong/368-trien-khai-he-thong-cham-cong-tinh-luong-cho-cong-ty-co-phan-thep-thu-duc-vnsteel.html" TargetMode="External"/><Relationship Id="rId10" Type="http://schemas.openxmlformats.org/officeDocument/2006/relationships/image" Target="../media/image52.jpeg"/><Relationship Id="rId4" Type="http://schemas.openxmlformats.org/officeDocument/2006/relationships/image" Target="../media/image49.jpeg"/><Relationship Id="rId9" Type="http://schemas.openxmlformats.org/officeDocument/2006/relationships/hyperlink" Target="https://www.phanmemchamcong.net/97-tinh-cong-tinh-luong/349-trien-khai-he-thong-cham-cong-tinh-luong-cho-nha-may-san-xuat-nhua-manh-toan-hai-duong.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jpe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80.png"/><Relationship Id="rId3" Type="http://schemas.openxmlformats.org/officeDocument/2006/relationships/chart" Target="../charts/chart1.xml"/><Relationship Id="rId7" Type="http://schemas.openxmlformats.org/officeDocument/2006/relationships/image" Target="../media/image76.png"/><Relationship Id="rId12"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5.jpeg"/><Relationship Id="rId11" Type="http://schemas.openxmlformats.org/officeDocument/2006/relationships/image" Target="../media/image78.jpeg"/><Relationship Id="rId5" Type="http://schemas.openxmlformats.org/officeDocument/2006/relationships/image" Target="../media/image74.png"/><Relationship Id="rId15" Type="http://schemas.openxmlformats.org/officeDocument/2006/relationships/image" Target="../media/image82.jpeg"/><Relationship Id="rId10" Type="http://schemas.openxmlformats.org/officeDocument/2006/relationships/image" Target="../media/image77.png"/><Relationship Id="rId4" Type="http://schemas.openxmlformats.org/officeDocument/2006/relationships/image" Target="../media/image73.jpeg"/><Relationship Id="rId9" Type="http://schemas.openxmlformats.org/officeDocument/2006/relationships/image" Target="../media/image39.jpeg"/><Relationship Id="rId1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9.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jpe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5.jpg"/><Relationship Id="rId5" Type="http://schemas.openxmlformats.org/officeDocument/2006/relationships/image" Target="../media/image94.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6.jpeg"/><Relationship Id="rId4" Type="http://schemas.openxmlformats.org/officeDocument/2006/relationships/image" Target="../media/image105.jpeg"/></Relationships>
</file>

<file path=ppt/slides/_rels/slide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9.png"/><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p:cNvPicPr>
            <a:picLocks noGrp="1" noChangeAspect="1"/>
          </p:cNvPicPr>
          <p:nvPr>
            <p:ph type="pic" sz="quarter" idx="23"/>
          </p:nvPr>
        </p:nvPicPr>
        <p:blipFill>
          <a:blip r:embed="rId5">
            <a:extLst>
              <a:ext uri="{28A0092B-C50C-407E-A947-70E740481C1C}">
                <a14:useLocalDpi xmlns:a14="http://schemas.microsoft.com/office/drawing/2010/main" val="0"/>
              </a:ext>
            </a:extLst>
          </a:blip>
          <a:srcRect l="15625" r="15625"/>
          <a:stretch>
            <a:fillRect/>
          </a:stretch>
        </p:blipFill>
        <p:spPr/>
      </p:pic>
      <p:sp>
        <p:nvSpPr>
          <p:cNvPr id="21" name="Shape 599"/>
          <p:cNvSpPr/>
          <p:nvPr/>
        </p:nvSpPr>
        <p:spPr>
          <a:xfrm rot="20180072">
            <a:off x="9290689" y="-3377599"/>
            <a:ext cx="10960101" cy="10960101"/>
          </a:xfrm>
          <a:prstGeom prst="roundRect">
            <a:avLst>
              <a:gd name="adj" fmla="val 1784"/>
            </a:avLst>
          </a:prstGeom>
          <a:gradFill>
            <a:gsLst>
              <a:gs pos="0">
                <a:srgbClr val="5267A4">
                  <a:alpha val="67346"/>
                </a:srgbClr>
              </a:gs>
              <a:gs pos="100000">
                <a:srgbClr val="AB1942">
                  <a:alpha val="67346"/>
                </a:srgbClr>
              </a:gs>
            </a:gsLst>
            <a:lin ang="11252527"/>
          </a:gradFill>
          <a:ln w="12700">
            <a:miter lim="400000"/>
          </a:ln>
          <a:effectLst>
            <a:outerShdw blurRad="304800" dist="51135" dir="4139208" rotWithShape="0">
              <a:srgbClr val="000000">
                <a:alpha val="40000"/>
              </a:srgbClr>
            </a:outerShdw>
          </a:effectLst>
        </p:spPr>
        <p:txBody>
          <a:bodyPr lIns="45719" rIns="45719" anchor="ctr"/>
          <a:lstStyle/>
          <a:p>
            <a:endParaRPr/>
          </a:p>
        </p:txBody>
      </p:sp>
      <p:sp>
        <p:nvSpPr>
          <p:cNvPr id="22" name="TextBox 3"/>
          <p:cNvSpPr txBox="1"/>
          <p:nvPr/>
        </p:nvSpPr>
        <p:spPr>
          <a:xfrm>
            <a:off x="334823" y="5522039"/>
            <a:ext cx="17114329" cy="769441"/>
          </a:xfrm>
          <a:prstGeom prst="rect">
            <a:avLst/>
          </a:prstGeom>
          <a:noFill/>
        </p:spPr>
        <p:txBody>
          <a:bodyPr wrap="square" rtlCol="0">
            <a:spAutoFit/>
          </a:bodyPr>
          <a:lstStyle/>
          <a:p>
            <a:pPr defTabSz="914400" hangingPunct="1">
              <a:defRPr/>
            </a:pPr>
            <a:r>
              <a:rPr lang="en-US" sz="44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Công</a:t>
            </a:r>
            <a:r>
              <a:rPr lang="en-US" sz="4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ty TNHH </a:t>
            </a:r>
            <a:r>
              <a:rPr lang="en-US" sz="44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Công</a:t>
            </a:r>
            <a:r>
              <a:rPr lang="en-US" sz="4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sz="44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Nghệ</a:t>
            </a:r>
            <a:r>
              <a:rPr lang="en-US" sz="4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sz="44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Hoa</a:t>
            </a:r>
            <a:r>
              <a:rPr lang="en-US" sz="44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sz="44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Sơn</a:t>
            </a:r>
            <a:endParaRPr lang="en-US" sz="4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Straight Connector 5"/>
          <p:cNvCxnSpPr/>
          <p:nvPr/>
        </p:nvCxnSpPr>
        <p:spPr>
          <a:xfrm>
            <a:off x="582297" y="5042383"/>
            <a:ext cx="5000147" cy="0"/>
          </a:xfrm>
          <a:prstGeom prst="line">
            <a:avLst/>
          </a:prstGeom>
          <a:noFill/>
          <a:ln w="28575" cap="flat" cmpd="sng" algn="ctr">
            <a:solidFill>
              <a:srgbClr val="FFFFFF">
                <a:lumMod val="65000"/>
              </a:srgbClr>
            </a:solidFill>
            <a:prstDash val="solid"/>
            <a:miter lim="800000"/>
          </a:ln>
          <a:effectLst/>
        </p:spPr>
      </p:cxnSp>
      <p:sp>
        <p:nvSpPr>
          <p:cNvPr id="35" name="矩形 34"/>
          <p:cNvSpPr/>
          <p:nvPr/>
        </p:nvSpPr>
        <p:spPr>
          <a:xfrm>
            <a:off x="334823" y="3718944"/>
            <a:ext cx="9353156" cy="1323439"/>
          </a:xfrm>
          <a:prstGeom prst="rect">
            <a:avLst/>
          </a:prstGeom>
        </p:spPr>
        <p:txBody>
          <a:bodyPr wrap="square">
            <a:spAutoFit/>
          </a:bodyPr>
          <a:lstStyle/>
          <a:p>
            <a:pPr algn="dist" defTabSz="914400" hangingPunct="1">
              <a:defRPr/>
            </a:pPr>
            <a:r>
              <a:rPr lang="en-US" altLang="zh-CN" sz="8000" b="1" dirty="0" smtClean="0">
                <a:solidFill>
                  <a:srgbClr val="83355B"/>
                </a:solidFill>
                <a:latin typeface="Arial" panose="020B0604020202020204" pitchFamily="34" charset="0"/>
                <a:ea typeface="等线" panose="02010600030101010101" pitchFamily="2" charset="-122"/>
                <a:cs typeface="Arial" panose="020B0604020202020204" pitchFamily="34" charset="0"/>
              </a:rPr>
              <a:t>HỒ SƠ NĂNG LỰC</a:t>
            </a:r>
            <a:endParaRPr lang="en-US" altLang="zh-CN" sz="8000" b="1" dirty="0">
              <a:solidFill>
                <a:srgbClr val="83355B"/>
              </a:solidFill>
              <a:latin typeface="Arial" panose="020B0604020202020204" pitchFamily="34" charset="0"/>
              <a:ea typeface="等线" panose="02010600030101010101" pitchFamily="2" charset="-122"/>
              <a:cs typeface="Arial" panose="020B0604020202020204" pitchFamily="34" charset="0"/>
            </a:endParaRPr>
          </a:p>
        </p:txBody>
      </p:sp>
      <p:pic>
        <p:nvPicPr>
          <p:cNvPr id="2" name="Hoaprox - Ngẫu Hứng - DJ金6版">
            <a:hlinkClick r:id="" action="ppaction://media"/>
            <a:extLst>
              <a:ext uri="{FF2B5EF4-FFF2-40B4-BE49-F238E27FC236}">
                <a16:creationId xmlns:a16="http://schemas.microsoft.com/office/drawing/2014/main" id="{4CDB0DA7-7F78-4DAE-A5F8-B49DEA3EB2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7525" y="-996496"/>
            <a:ext cx="609600" cy="609600"/>
          </a:xfrm>
          <a:prstGeom prst="rect">
            <a:avLst/>
          </a:prstGeom>
        </p:spPr>
      </p:pic>
      <p:sp>
        <p:nvSpPr>
          <p:cNvPr id="4" name="Rectangle 3"/>
          <p:cNvSpPr/>
          <p:nvPr/>
        </p:nvSpPr>
        <p:spPr>
          <a:xfrm>
            <a:off x="12926292" y="9029895"/>
            <a:ext cx="10058400" cy="1938992"/>
          </a:xfrm>
          <a:prstGeom prst="rect">
            <a:avLst/>
          </a:prstGeom>
        </p:spPr>
        <p:txBody>
          <a:bodyPr>
            <a:spAutoFit/>
          </a:bodyPr>
          <a:lstStyle/>
          <a:p>
            <a:pPr lvl="0"/>
            <a:r>
              <a:rPr lang="en" sz="2000" b="1" dirty="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Công ty TNHH </a:t>
            </a:r>
            <a:r>
              <a:rPr lang="en" sz="2000" b="1" dirty="0" smtClean="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Công Nghệ Hoa Sơn</a:t>
            </a:r>
            <a:endParaRPr lang="en" sz="2000" b="1" dirty="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lvl="0"/>
            <a:r>
              <a:rPr lang="en" sz="2000" dirty="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Văn phòng     </a:t>
            </a:r>
            <a:r>
              <a:rPr lang="en" sz="2000" dirty="0" smtClean="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Lầu 5, Tòa Nhà R&amp;D, Số 24 Tân Canh, Phường 1, </a:t>
            </a:r>
          </a:p>
          <a:p>
            <a:pPr lvl="0"/>
            <a:r>
              <a:rPr lang="en" sz="2000" dirty="0" smtClean="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Quận Tân Bình, TPHCM</a:t>
            </a:r>
            <a:endParaRPr lang="en" sz="2000" dirty="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lvl="0"/>
            <a:r>
              <a:rPr lang="en" sz="2000" dirty="0" smtClean="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Web                hoasonit.com</a:t>
            </a:r>
            <a:endParaRPr lang="en" sz="2000" dirty="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lvl="0"/>
            <a:r>
              <a:rPr lang="en" sz="2000" dirty="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Phone             </a:t>
            </a:r>
            <a:r>
              <a:rPr lang="en" sz="2000" dirty="0" smtClean="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02822.112.342 – 0903.222.603</a:t>
            </a:r>
            <a:endParaRPr lang="en" sz="2000" dirty="0">
              <a:solidFill>
                <a:schemeClr val="bg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lvl="0"/>
            <a:r>
              <a:rPr lang="en" sz="2000" dirty="0">
                <a:solidFill>
                  <a:schemeClr val="bg2">
                    <a:lumMod val="60000"/>
                    <a:lumOff val="40000"/>
                  </a:schemeClr>
                </a:solidFill>
              </a:rPr>
              <a:t>Mail                </a:t>
            </a:r>
            <a:r>
              <a:rPr lang="en" sz="2000" dirty="0" smtClean="0">
                <a:solidFill>
                  <a:schemeClr val="bg2">
                    <a:lumMod val="60000"/>
                    <a:lumOff val="40000"/>
                  </a:schemeClr>
                </a:solidFill>
              </a:rPr>
              <a:t>    anhtu@hoasonit.com</a:t>
            </a:r>
            <a:endParaRPr lang="en" sz="2000" dirty="0">
              <a:solidFill>
                <a:schemeClr val="bg2">
                  <a:lumMod val="60000"/>
                  <a:lumOff val="40000"/>
                </a:schemeClr>
              </a:solidFill>
            </a:endParaRPr>
          </a:p>
        </p:txBody>
      </p:sp>
    </p:spTree>
    <p:extLst>
      <p:ext uri="{BB962C8B-B14F-4D97-AF65-F5344CB8AC3E}">
        <p14:creationId xmlns:p14="http://schemas.microsoft.com/office/powerpoint/2010/main" val="30602420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7">
                <p:cTn id="20" fill="hold" display="0">
                  <p:stCondLst>
                    <p:cond delay="indefinite"/>
                  </p:stCondLst>
                  <p:endCondLst>
                    <p:cond evt="onStopAudio" delay="0">
                      <p:tgtEl>
                        <p:sldTgt/>
                      </p:tgtEl>
                    </p:cond>
                  </p:endCondLst>
                </p:cTn>
                <p:tgtEl>
                  <p:spTgt spid="2"/>
                </p:tgtEl>
              </p:cMediaNode>
            </p:audio>
          </p:childTnLst>
        </p:cTn>
      </p:par>
    </p:tnLst>
    <p:bldLst>
      <p:bldP spid="22"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Shape 1111"/>
          <p:cNvSpPr>
            <a:spLocks noGrp="1"/>
          </p:cNvSpPr>
          <p:nvPr>
            <p:ph type="sldNum" sz="quarter" idx="2"/>
          </p:nvPr>
        </p:nvSpPr>
        <p:spPr>
          <a:xfrm>
            <a:off x="18074545" y="610979"/>
            <a:ext cx="262420"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dirty="0"/>
          </a:p>
        </p:txBody>
      </p:sp>
      <p:sp>
        <p:nvSpPr>
          <p:cNvPr id="1113" name="Shape 1113"/>
          <p:cNvSpPr/>
          <p:nvPr/>
        </p:nvSpPr>
        <p:spPr>
          <a:xfrm>
            <a:off x="2496931" y="2947439"/>
            <a:ext cx="65" cy="53860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endParaRPr dirty="0"/>
          </a:p>
        </p:txBody>
      </p:sp>
      <p:sp>
        <p:nvSpPr>
          <p:cNvPr id="1114" name="Shape 1114"/>
          <p:cNvSpPr/>
          <p:nvPr/>
        </p:nvSpPr>
        <p:spPr>
          <a:xfrm>
            <a:off x="2496931" y="4673600"/>
            <a:ext cx="3669338" cy="28321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50000"/>
              </a:lnSpc>
              <a:defRPr sz="1400">
                <a:solidFill>
                  <a:srgbClr val="FFFFFF"/>
                </a:solidFill>
                <a:latin typeface="San Francisco Display Light"/>
                <a:ea typeface="San Francisco Display Light"/>
                <a:cs typeface="San Francisco Display Light"/>
                <a:sym typeface="San Francisco Display Light"/>
              </a:defRPr>
            </a:lvl1pPr>
          </a:lstStyle>
          <a:p>
            <a:endParaRPr dirty="0"/>
          </a:p>
        </p:txBody>
      </p:sp>
      <p:sp>
        <p:nvSpPr>
          <p:cNvPr id="1117" name="Shape 1117"/>
          <p:cNvSpPr/>
          <p:nvPr/>
        </p:nvSpPr>
        <p:spPr>
          <a:xfrm>
            <a:off x="10061011" y="6541754"/>
            <a:ext cx="92396" cy="3270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lnSpc>
                <a:spcPct val="120000"/>
              </a:lnSpc>
              <a:defRPr sz="1400">
                <a:solidFill>
                  <a:srgbClr val="FFFFFF"/>
                </a:solidFill>
                <a:latin typeface="San Francisco Display Light"/>
                <a:ea typeface="San Francisco Display Light"/>
                <a:cs typeface="San Francisco Display Light"/>
                <a:sym typeface="San Francisco Display Light"/>
              </a:defRPr>
            </a:pPr>
            <a:endParaRPr dirty="0"/>
          </a:p>
        </p:txBody>
      </p:sp>
      <p:grpSp>
        <p:nvGrpSpPr>
          <p:cNvPr id="24" name="组合 23"/>
          <p:cNvGrpSpPr/>
          <p:nvPr/>
        </p:nvGrpSpPr>
        <p:grpSpPr>
          <a:xfrm>
            <a:off x="580570" y="436448"/>
            <a:ext cx="19245192" cy="1323439"/>
            <a:chOff x="580571" y="436448"/>
            <a:chExt cx="12116013" cy="1323439"/>
          </a:xfrm>
        </p:grpSpPr>
        <p:sp>
          <p:nvSpPr>
            <p:cNvPr id="25" name="TextBox 3"/>
            <p:cNvSpPr txBox="1"/>
            <p:nvPr/>
          </p:nvSpPr>
          <p:spPr>
            <a:xfrm>
              <a:off x="859269" y="436448"/>
              <a:ext cx="11837315" cy="1323439"/>
            </a:xfrm>
            <a:prstGeom prst="rect">
              <a:avLst/>
            </a:prstGeom>
            <a:noFill/>
          </p:spPr>
          <p:txBody>
            <a:bodyPr wrap="square" rtlCol="0">
              <a:spAutoFit/>
            </a:bodyPr>
            <a:lstStyle/>
            <a:p>
              <a:pPr defTabSz="914400" hangingPunct="1">
                <a:defRPr/>
              </a:pP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PHẦN MỀM CHẤM CÔNG TÍNH LƯƠNG HRAD ENTERPRISE ÁP DỤNG CHO:</a:t>
              </a:r>
              <a:endParaRPr 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椭圆 25"/>
            <p:cNvSpPr/>
            <p:nvPr/>
          </p:nvSpPr>
          <p:spPr>
            <a:xfrm>
              <a:off x="580571" y="651295"/>
              <a:ext cx="278698" cy="375992"/>
            </a:xfrm>
            <a:prstGeom prst="ellipse">
              <a:avLst/>
            </a:prstGeom>
            <a:solidFill>
              <a:srgbClr val="FF413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CN" altLang="en-US" sz="2900" b="0" i="0" u="none" strike="noStrike" cap="none" spc="0" normalizeH="0" baseline="0">
                <a:ln>
                  <a:noFill/>
                </a:ln>
                <a:solidFill>
                  <a:srgbClr val="000000"/>
                </a:solidFill>
                <a:effectLst/>
                <a:uFillTx/>
                <a:latin typeface="+mj-lt"/>
                <a:ea typeface="+mj-ea"/>
                <a:cs typeface="+mj-cs"/>
                <a:sym typeface="Calibri"/>
              </a:endParaRPr>
            </a:p>
          </p:txBody>
        </p:sp>
      </p:grpSp>
      <p:pic>
        <p:nvPicPr>
          <p:cNvPr id="2050" name="Picture 2" descr="Đề án BVMT cơ sở gia công may mặc hiệu quả, nhanh chóng số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294" y="1605990"/>
            <a:ext cx="5790975" cy="36885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Quản lý chấm công Nhà máy sản xuất Bao b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341" y="1605992"/>
            <a:ext cx="5763072" cy="368854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p 20 Công Ty Sản Xuất Và Phân Phối Máy Chế Biến Thực Phẩm Lượng Tốt Nhấ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4081" y="1605990"/>
            <a:ext cx="5790976" cy="36885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3257" y="5424159"/>
            <a:ext cx="4495781"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bg1"/>
                </a:solidFill>
                <a:effectLst/>
                <a:uFillTx/>
                <a:latin typeface="+mj-lt"/>
                <a:ea typeface="+mj-ea"/>
                <a:cs typeface="+mj-cs"/>
                <a:sym typeface="Calibri"/>
              </a:rPr>
              <a:t>Nhà</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máy</a:t>
            </a:r>
            <a:r>
              <a:rPr kumimoji="0" lang="en-US" sz="2900" b="0" i="0" u="none" strike="noStrike" cap="none" spc="0" normalizeH="0" dirty="0" smtClean="0">
                <a:ln>
                  <a:noFill/>
                </a:ln>
                <a:solidFill>
                  <a:schemeClr val="bg1"/>
                </a:solidFill>
                <a:effectLst/>
                <a:uFillTx/>
                <a:latin typeface="+mj-lt"/>
                <a:ea typeface="+mj-ea"/>
                <a:cs typeface="+mj-cs"/>
                <a:sym typeface="Calibri"/>
              </a:rPr>
              <a:t> Mac </a:t>
            </a:r>
            <a:r>
              <a:rPr kumimoji="0" lang="en-US" sz="2900" b="0" i="0" u="none" strike="noStrike" cap="none" spc="0" normalizeH="0" dirty="0" err="1" smtClean="0">
                <a:ln>
                  <a:noFill/>
                </a:ln>
                <a:solidFill>
                  <a:schemeClr val="bg1"/>
                </a:solidFill>
                <a:effectLst/>
                <a:uFillTx/>
                <a:latin typeface="+mj-lt"/>
                <a:ea typeface="+mj-ea"/>
                <a:cs typeface="+mj-cs"/>
                <a:sym typeface="Calibri"/>
              </a:rPr>
              <a:t>Mặc</a:t>
            </a:r>
            <a:r>
              <a:rPr kumimoji="0" lang="en-US" sz="2900" b="0" i="0" u="none" strike="noStrike" cap="none" spc="0" normalizeH="0" dirty="0" smtClean="0">
                <a:ln>
                  <a:noFill/>
                </a:ln>
                <a:solidFill>
                  <a:schemeClr val="bg1"/>
                </a:solidFill>
                <a:effectLst/>
                <a:uFillTx/>
                <a:latin typeface="+mj-lt"/>
                <a:ea typeface="+mj-ea"/>
                <a:cs typeface="+mj-cs"/>
                <a:sym typeface="Calibri"/>
              </a:rPr>
              <a:t> – Da </a:t>
            </a:r>
            <a:r>
              <a:rPr kumimoji="0" lang="en-US" sz="2900" b="0" i="0" u="none" strike="noStrike" cap="none" spc="0" normalizeH="0" dirty="0" err="1" smtClean="0">
                <a:ln>
                  <a:noFill/>
                </a:ln>
                <a:solidFill>
                  <a:schemeClr val="bg1"/>
                </a:solidFill>
                <a:effectLst/>
                <a:uFillTx/>
                <a:latin typeface="+mj-lt"/>
                <a:ea typeface="+mj-ea"/>
                <a:cs typeface="+mj-cs"/>
                <a:sym typeface="Calibri"/>
              </a:rPr>
              <a:t>Giầy</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sp>
        <p:nvSpPr>
          <p:cNvPr id="9" name="TextBox 8"/>
          <p:cNvSpPr txBox="1"/>
          <p:nvPr/>
        </p:nvSpPr>
        <p:spPr>
          <a:xfrm>
            <a:off x="8621298" y="5384790"/>
            <a:ext cx="2455157"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bg1"/>
                </a:solidFill>
                <a:effectLst/>
                <a:uFillTx/>
                <a:latin typeface="+mj-lt"/>
                <a:ea typeface="+mj-ea"/>
                <a:cs typeface="+mj-cs"/>
                <a:sym typeface="Calibri"/>
              </a:rPr>
              <a:t>Nhà</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máy</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Bao</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bì</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sp>
        <p:nvSpPr>
          <p:cNvPr id="10" name="TextBox 9"/>
          <p:cNvSpPr txBox="1"/>
          <p:nvPr/>
        </p:nvSpPr>
        <p:spPr>
          <a:xfrm>
            <a:off x="14408361" y="5424159"/>
            <a:ext cx="4583945"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bg1"/>
                </a:solidFill>
                <a:effectLst/>
                <a:uFillTx/>
                <a:latin typeface="+mj-lt"/>
                <a:ea typeface="+mj-ea"/>
                <a:cs typeface="+mj-cs"/>
                <a:sym typeface="Calibri"/>
              </a:rPr>
              <a:t>Nhà</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máy</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chế</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biến</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Thực</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Phẩm</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pic>
        <p:nvPicPr>
          <p:cNvPr id="2056" name="Picture 8" descr="Giám sát công trình xây dựng là gì? Quyền và nghĩa vụ của giám sát xây dự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94" y="6148357"/>
            <a:ext cx="5790975" cy="3688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ếng Anh dành cho nhân viên nhà hàng khách sạ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7341" y="6168762"/>
            <a:ext cx="5763072" cy="36681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17272" y="10022498"/>
            <a:ext cx="3134831"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bg1"/>
                </a:solidFill>
                <a:effectLst/>
                <a:uFillTx/>
                <a:latin typeface="+mj-lt"/>
                <a:ea typeface="+mj-ea"/>
                <a:cs typeface="+mj-cs"/>
                <a:sym typeface="Calibri"/>
              </a:rPr>
              <a:t>Công</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trình</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xây</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dựng</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sp>
        <p:nvSpPr>
          <p:cNvPr id="12" name="TextBox 11"/>
          <p:cNvSpPr txBox="1"/>
          <p:nvPr/>
        </p:nvSpPr>
        <p:spPr>
          <a:xfrm>
            <a:off x="8277704" y="10022498"/>
            <a:ext cx="3471461"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bg1"/>
                </a:solidFill>
                <a:effectLst/>
                <a:uFillTx/>
                <a:latin typeface="+mj-lt"/>
                <a:ea typeface="+mj-ea"/>
                <a:cs typeface="+mj-cs"/>
                <a:sym typeface="Calibri"/>
              </a:rPr>
              <a:t>Nhà</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Hàng</a:t>
            </a:r>
            <a:r>
              <a:rPr kumimoji="0" lang="en-US" sz="2900" b="0" i="0" u="none" strike="noStrike" cap="none" spc="0" normalizeH="0" dirty="0" smtClean="0">
                <a:ln>
                  <a:noFill/>
                </a:ln>
                <a:solidFill>
                  <a:schemeClr val="bg1"/>
                </a:solidFill>
                <a:effectLst/>
                <a:uFillTx/>
                <a:latin typeface="+mj-lt"/>
                <a:ea typeface="+mj-ea"/>
                <a:cs typeface="+mj-cs"/>
                <a:sym typeface="Calibri"/>
              </a:rPr>
              <a:t> – </a:t>
            </a:r>
            <a:r>
              <a:rPr kumimoji="0" lang="en-US" sz="2900" b="0" i="0" u="none" strike="noStrike" cap="none" spc="0" normalizeH="0" dirty="0" err="1" smtClean="0">
                <a:ln>
                  <a:noFill/>
                </a:ln>
                <a:solidFill>
                  <a:schemeClr val="bg1"/>
                </a:solidFill>
                <a:effectLst/>
                <a:uFillTx/>
                <a:latin typeface="+mj-lt"/>
                <a:ea typeface="+mj-ea"/>
                <a:cs typeface="+mj-cs"/>
                <a:sym typeface="Calibri"/>
              </a:rPr>
              <a:t>Khách</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Sạn</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pic>
        <p:nvPicPr>
          <p:cNvPr id="2060" name="Picture 12" descr="Thành lập doanh nghiệp sản xuất kim loại loại đúc sẵn - Kế Toán Minh Châ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24081" y="6168762"/>
            <a:ext cx="5790976" cy="36903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4150277" y="10022498"/>
            <a:ext cx="5100112"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bg1"/>
                </a:solidFill>
                <a:effectLst/>
                <a:uFillTx/>
                <a:latin typeface="+mj-lt"/>
                <a:ea typeface="+mj-ea"/>
                <a:cs typeface="+mj-cs"/>
                <a:sym typeface="Calibri"/>
              </a:rPr>
              <a:t>Nhà</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máy</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lang="en-US" dirty="0" err="1">
                <a:solidFill>
                  <a:schemeClr val="bg1"/>
                </a:solidFill>
              </a:rPr>
              <a:t>g</a:t>
            </a:r>
            <a:r>
              <a:rPr kumimoji="0" lang="en-US" sz="2900" b="0" i="0" u="none" strike="noStrike" cap="none" spc="0" normalizeH="0" baseline="0" dirty="0" err="1" smtClean="0">
                <a:ln>
                  <a:noFill/>
                </a:ln>
                <a:solidFill>
                  <a:schemeClr val="bg1"/>
                </a:solidFill>
                <a:effectLst/>
                <a:uFillTx/>
                <a:latin typeface="+mj-lt"/>
                <a:ea typeface="+mj-ea"/>
                <a:cs typeface="+mj-cs"/>
                <a:sym typeface="Calibri"/>
              </a:rPr>
              <a:t>ia</a:t>
            </a:r>
            <a:r>
              <a:rPr kumimoji="0" lang="en-US" sz="2900" b="0" i="0" u="none" strike="noStrike" cap="none" spc="0" normalizeH="0" baseline="0" dirty="0" smtClean="0">
                <a:ln>
                  <a:noFill/>
                </a:ln>
                <a:solidFill>
                  <a:schemeClr val="bg1"/>
                </a:solidFill>
                <a:effectLst/>
                <a:uFillTx/>
                <a:latin typeface="+mj-lt"/>
                <a:ea typeface="+mj-ea"/>
                <a:cs typeface="+mj-cs"/>
                <a:sym typeface="Calibri"/>
              </a:rPr>
              <a:t> </a:t>
            </a:r>
            <a:r>
              <a:rPr kumimoji="0" lang="en-US" sz="2900" b="0" i="0" u="none" strike="noStrike" cap="none" spc="0" normalizeH="0" baseline="0" dirty="0" err="1" smtClean="0">
                <a:ln>
                  <a:noFill/>
                </a:ln>
                <a:solidFill>
                  <a:schemeClr val="bg1"/>
                </a:solidFill>
                <a:effectLst/>
                <a:uFillTx/>
                <a:latin typeface="+mj-lt"/>
                <a:ea typeface="+mj-ea"/>
                <a:cs typeface="+mj-cs"/>
                <a:sym typeface="Calibri"/>
              </a:rPr>
              <a:t>công</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kim</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loại</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cơ</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khí</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13"/>
                                        </p:tgtEl>
                                        <p:attrNameLst>
                                          <p:attrName>style.visibility</p:attrName>
                                        </p:attrNameLst>
                                      </p:cBhvr>
                                      <p:to>
                                        <p:strVal val="visible"/>
                                      </p:to>
                                    </p:set>
                                    <p:animEffect transition="in" filter="fade">
                                      <p:cBhvr>
                                        <p:cTn id="10" dur="1000"/>
                                        <p:tgtEl>
                                          <p:spTgt spid="1113"/>
                                        </p:tgtEl>
                                      </p:cBhvr>
                                    </p:animEffect>
                                    <p:anim calcmode="lin" valueType="num">
                                      <p:cBhvr>
                                        <p:cTn id="11" dur="1000" fill="hold"/>
                                        <p:tgtEl>
                                          <p:spTgt spid="1113"/>
                                        </p:tgtEl>
                                        <p:attrNameLst>
                                          <p:attrName>ppt_x</p:attrName>
                                        </p:attrNameLst>
                                      </p:cBhvr>
                                      <p:tavLst>
                                        <p:tav tm="0">
                                          <p:val>
                                            <p:strVal val="#ppt_x"/>
                                          </p:val>
                                        </p:tav>
                                        <p:tav tm="100000">
                                          <p:val>
                                            <p:strVal val="#ppt_x"/>
                                          </p:val>
                                        </p:tav>
                                      </p:tavLst>
                                    </p:anim>
                                    <p:anim calcmode="lin" valueType="num">
                                      <p:cBhvr>
                                        <p:cTn id="12" dur="1000" fill="hold"/>
                                        <p:tgtEl>
                                          <p:spTgt spid="111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114"/>
                                        </p:tgtEl>
                                        <p:attrNameLst>
                                          <p:attrName>style.visibility</p:attrName>
                                        </p:attrNameLst>
                                      </p:cBhvr>
                                      <p:to>
                                        <p:strVal val="visible"/>
                                      </p:to>
                                    </p:set>
                                    <p:animEffect transition="in" filter="fade">
                                      <p:cBhvr>
                                        <p:cTn id="15" dur="1000"/>
                                        <p:tgtEl>
                                          <p:spTgt spid="1114"/>
                                        </p:tgtEl>
                                      </p:cBhvr>
                                    </p:animEffect>
                                    <p:anim calcmode="lin" valueType="num">
                                      <p:cBhvr>
                                        <p:cTn id="16" dur="1000" fill="hold"/>
                                        <p:tgtEl>
                                          <p:spTgt spid="1114"/>
                                        </p:tgtEl>
                                        <p:attrNameLst>
                                          <p:attrName>ppt_x</p:attrName>
                                        </p:attrNameLst>
                                      </p:cBhvr>
                                      <p:tavLst>
                                        <p:tav tm="0">
                                          <p:val>
                                            <p:strVal val="#ppt_x"/>
                                          </p:val>
                                        </p:tav>
                                        <p:tav tm="100000">
                                          <p:val>
                                            <p:strVal val="#ppt_x"/>
                                          </p:val>
                                        </p:tav>
                                      </p:tavLst>
                                    </p:anim>
                                    <p:anim calcmode="lin" valueType="num">
                                      <p:cBhvr>
                                        <p:cTn id="17" dur="1000" fill="hold"/>
                                        <p:tgtEl>
                                          <p:spTgt spid="11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117"/>
                                        </p:tgtEl>
                                        <p:attrNameLst>
                                          <p:attrName>style.visibility</p:attrName>
                                        </p:attrNameLst>
                                      </p:cBhvr>
                                      <p:to>
                                        <p:strVal val="visible"/>
                                      </p:to>
                                    </p:set>
                                    <p:animEffect transition="in" filter="fade">
                                      <p:cBhvr>
                                        <p:cTn id="20" dur="1000"/>
                                        <p:tgtEl>
                                          <p:spTgt spid="1117"/>
                                        </p:tgtEl>
                                      </p:cBhvr>
                                    </p:animEffect>
                                    <p:anim calcmode="lin" valueType="num">
                                      <p:cBhvr>
                                        <p:cTn id="21" dur="1000" fill="hold"/>
                                        <p:tgtEl>
                                          <p:spTgt spid="1117"/>
                                        </p:tgtEl>
                                        <p:attrNameLst>
                                          <p:attrName>ppt_x</p:attrName>
                                        </p:attrNameLst>
                                      </p:cBhvr>
                                      <p:tavLst>
                                        <p:tav tm="0">
                                          <p:val>
                                            <p:strVal val="#ppt_x"/>
                                          </p:val>
                                        </p:tav>
                                        <p:tav tm="100000">
                                          <p:val>
                                            <p:strVal val="#ppt_x"/>
                                          </p:val>
                                        </p:tav>
                                      </p:tavLst>
                                    </p:anim>
                                    <p:anim calcmode="lin" valueType="num">
                                      <p:cBhvr>
                                        <p:cTn id="22" dur="1000" fill="hold"/>
                                        <p:tgtEl>
                                          <p:spTgt spid="1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p:bldP spid="1114" grpId="0" animBg="1"/>
      <p:bldP spid="11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 name="Shape 151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699" y="1341697"/>
            <a:ext cx="5416398" cy="3676639"/>
          </a:xfrm>
          <a:prstGeom prst="rect">
            <a:avLst/>
          </a:prstGeom>
        </p:spPr>
      </p:pic>
      <p:sp>
        <p:nvSpPr>
          <p:cNvPr id="9" name="TextBox 8"/>
          <p:cNvSpPr txBox="1"/>
          <p:nvPr/>
        </p:nvSpPr>
        <p:spPr>
          <a:xfrm>
            <a:off x="631372" y="453212"/>
            <a:ext cx="1884105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err="1" smtClean="0">
                <a:ln>
                  <a:noFill/>
                </a:ln>
                <a:solidFill>
                  <a:schemeClr val="bg1"/>
                </a:solidFill>
                <a:effectLst/>
                <a:uFillTx/>
                <a:latin typeface="+mj-lt"/>
                <a:ea typeface="+mj-ea"/>
                <a:cs typeface="+mj-cs"/>
                <a:sym typeface="Calibri"/>
              </a:rPr>
              <a:t>Kinh</a:t>
            </a:r>
            <a:r>
              <a:rPr kumimoji="0" lang="en-US" sz="3200" b="0" i="0" u="none" strike="noStrike" cap="none" spc="0" normalizeH="0" baseline="0" dirty="0" smtClean="0">
                <a:ln>
                  <a:noFill/>
                </a:ln>
                <a:solidFill>
                  <a:schemeClr val="bg1"/>
                </a:solidFill>
                <a:effectLst/>
                <a:uFillTx/>
                <a:latin typeface="+mj-lt"/>
                <a:ea typeface="+mj-ea"/>
                <a:cs typeface="+mj-cs"/>
                <a:sym typeface="Calibri"/>
              </a:rPr>
              <a:t> </a:t>
            </a:r>
            <a:r>
              <a:rPr kumimoji="0" lang="en-US" sz="3200" b="0" i="0" u="none" strike="noStrike" cap="none" spc="0" normalizeH="0" baseline="0" dirty="0" err="1" smtClean="0">
                <a:ln>
                  <a:noFill/>
                </a:ln>
                <a:solidFill>
                  <a:schemeClr val="bg1"/>
                </a:solidFill>
                <a:effectLst/>
                <a:uFillTx/>
                <a:latin typeface="+mj-lt"/>
                <a:ea typeface="+mj-ea"/>
                <a:cs typeface="+mj-cs"/>
                <a:sym typeface="Calibri"/>
              </a:rPr>
              <a:t>nghiệm</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trên</a:t>
            </a:r>
            <a:r>
              <a:rPr kumimoji="0" lang="en-US" sz="3200" b="0" i="0" u="none" strike="noStrike" cap="none" spc="0" normalizeH="0" dirty="0" smtClean="0">
                <a:ln>
                  <a:noFill/>
                </a:ln>
                <a:solidFill>
                  <a:schemeClr val="bg1"/>
                </a:solidFill>
                <a:effectLst/>
                <a:uFillTx/>
                <a:latin typeface="+mj-lt"/>
                <a:ea typeface="+mj-ea"/>
                <a:cs typeface="+mj-cs"/>
                <a:sym typeface="Calibri"/>
              </a:rPr>
              <a:t> 10 </a:t>
            </a:r>
            <a:r>
              <a:rPr kumimoji="0" lang="en-US" sz="3200" b="0" i="0" u="none" strike="noStrike" cap="none" spc="0" normalizeH="0" dirty="0" err="1" smtClean="0">
                <a:ln>
                  <a:noFill/>
                </a:ln>
                <a:solidFill>
                  <a:schemeClr val="bg1"/>
                </a:solidFill>
                <a:effectLst/>
                <a:uFillTx/>
                <a:latin typeface="+mj-lt"/>
                <a:ea typeface="+mj-ea"/>
                <a:cs typeface="+mj-cs"/>
                <a:sym typeface="Calibri"/>
              </a:rPr>
              <a:t>năm</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trong</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việc</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cung</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cấp</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thiết</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bị</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và</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giải</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pháp</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chấm</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công</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đặc</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thù</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có</a:t>
            </a:r>
            <a:r>
              <a:rPr kumimoji="0" lang="en-US" sz="3200" b="0" i="0" u="none" strike="noStrike" cap="none" spc="0" normalizeH="0" dirty="0" smtClean="0">
                <a:ln>
                  <a:noFill/>
                </a:ln>
                <a:solidFill>
                  <a:schemeClr val="bg1"/>
                </a:solidFill>
                <a:effectLst/>
                <a:uFillTx/>
                <a:latin typeface="+mj-lt"/>
                <a:ea typeface="+mj-ea"/>
                <a:cs typeface="+mj-cs"/>
                <a:sym typeface="Calibri"/>
              </a:rPr>
              <a:t> 1 </a:t>
            </a:r>
            <a:r>
              <a:rPr kumimoji="0" lang="en-US" sz="3200" b="0" i="0" u="none" strike="noStrike" cap="none" spc="0" normalizeH="0" dirty="0" err="1" smtClean="0">
                <a:ln>
                  <a:noFill/>
                </a:ln>
                <a:solidFill>
                  <a:schemeClr val="bg1"/>
                </a:solidFill>
                <a:effectLst/>
                <a:uFillTx/>
                <a:latin typeface="+mj-lt"/>
                <a:ea typeface="+mj-ea"/>
                <a:cs typeface="+mj-cs"/>
                <a:sym typeface="Calibri"/>
              </a:rPr>
              <a:t>không</a:t>
            </a:r>
            <a:r>
              <a:rPr kumimoji="0" lang="en-US" sz="3200" b="0" i="0" u="none" strike="noStrike" cap="none" spc="0" normalizeH="0" dirty="0" smtClean="0">
                <a:ln>
                  <a:noFill/>
                </a:ln>
                <a:solidFill>
                  <a:schemeClr val="bg1"/>
                </a:solidFill>
                <a:effectLst/>
                <a:uFillTx/>
                <a:latin typeface="+mj-lt"/>
                <a:ea typeface="+mj-ea"/>
                <a:cs typeface="+mj-cs"/>
                <a:sym typeface="Calibri"/>
              </a:rPr>
              <a:t> 2 </a:t>
            </a:r>
            <a:r>
              <a:rPr kumimoji="0" lang="en-US" sz="3200" b="0" i="0" u="none" strike="noStrike" cap="none" spc="0" normalizeH="0" dirty="0" err="1" smtClean="0">
                <a:ln>
                  <a:noFill/>
                </a:ln>
                <a:solidFill>
                  <a:schemeClr val="bg1"/>
                </a:solidFill>
                <a:effectLst/>
                <a:uFillTx/>
                <a:latin typeface="+mj-lt"/>
                <a:ea typeface="+mj-ea"/>
                <a:cs typeface="+mj-cs"/>
                <a:sym typeface="Calibri"/>
              </a:rPr>
              <a:t>tại</a:t>
            </a:r>
            <a:r>
              <a:rPr kumimoji="0" lang="en-US" sz="3200" b="0" i="0" u="none" strike="noStrike" cap="none" spc="0" normalizeH="0" dirty="0" smtClean="0">
                <a:ln>
                  <a:noFill/>
                </a:ln>
                <a:solidFill>
                  <a:schemeClr val="bg1"/>
                </a:solidFill>
                <a:effectLst/>
                <a:uFillTx/>
                <a:latin typeface="+mj-lt"/>
                <a:ea typeface="+mj-ea"/>
                <a:cs typeface="+mj-cs"/>
                <a:sym typeface="Calibri"/>
              </a:rPr>
              <a:t> </a:t>
            </a:r>
            <a:r>
              <a:rPr kumimoji="0" lang="en-US" sz="3200" b="0" i="0" u="none" strike="noStrike" cap="none" spc="0" normalizeH="0" dirty="0" err="1" smtClean="0">
                <a:ln>
                  <a:noFill/>
                </a:ln>
                <a:solidFill>
                  <a:schemeClr val="bg1"/>
                </a:solidFill>
                <a:effectLst/>
                <a:uFillTx/>
                <a:latin typeface="+mj-lt"/>
                <a:ea typeface="+mj-ea"/>
                <a:cs typeface="+mj-cs"/>
                <a:sym typeface="Calibri"/>
              </a:rPr>
              <a:t>Việt</a:t>
            </a:r>
            <a:r>
              <a:rPr kumimoji="0" lang="en-US" sz="3200" b="0" i="0" u="none" strike="noStrike" cap="none" spc="0" normalizeH="0" dirty="0" smtClean="0">
                <a:ln>
                  <a:noFill/>
                </a:ln>
                <a:solidFill>
                  <a:schemeClr val="bg1"/>
                </a:solidFill>
                <a:effectLst/>
                <a:uFillTx/>
                <a:latin typeface="+mj-lt"/>
                <a:ea typeface="+mj-ea"/>
                <a:cs typeface="+mj-cs"/>
                <a:sym typeface="Calibri"/>
              </a:rPr>
              <a:t> Nam</a:t>
            </a:r>
            <a:endParaRPr kumimoji="0" lang="en-US" sz="3200" b="0" i="0" u="none" strike="noStrike" cap="none" spc="0" normalizeH="0" baseline="0" dirty="0">
              <a:ln>
                <a:noFill/>
              </a:ln>
              <a:solidFill>
                <a:schemeClr val="bg1"/>
              </a:solidFill>
              <a:effectLst/>
              <a:uFillTx/>
              <a:latin typeface="+mj-lt"/>
              <a:ea typeface="+mj-ea"/>
              <a:cs typeface="+mj-cs"/>
              <a:sym typeface="Calibri"/>
            </a:endParaRPr>
          </a:p>
        </p:txBody>
      </p:sp>
      <p:pic>
        <p:nvPicPr>
          <p:cNvPr id="3074" name="Picture 2" descr="Tiêu chuẩn GMP trong ngành Dược là gì? Các yêu cầu cụ th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72" y="1316198"/>
            <a:ext cx="5416397" cy="36766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12331" y="5205148"/>
            <a:ext cx="4654477"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lang="en-US" dirty="0" err="1" smtClean="0">
                <a:solidFill>
                  <a:schemeClr val="bg1"/>
                </a:solidFill>
              </a:rPr>
              <a:t>Nhà</a:t>
            </a:r>
            <a:r>
              <a:rPr lang="en-US" dirty="0" smtClean="0">
                <a:solidFill>
                  <a:schemeClr val="bg1"/>
                </a:solidFill>
              </a:rPr>
              <a:t> </a:t>
            </a:r>
            <a:r>
              <a:rPr lang="en-US" dirty="0" err="1" smtClean="0">
                <a:solidFill>
                  <a:schemeClr val="bg1"/>
                </a:solidFill>
              </a:rPr>
              <a:t>máy</a:t>
            </a:r>
            <a:r>
              <a:rPr lang="en-US" dirty="0" smtClean="0">
                <a:solidFill>
                  <a:schemeClr val="bg1"/>
                </a:solidFill>
              </a:rPr>
              <a:t> </a:t>
            </a:r>
            <a:r>
              <a:rPr lang="en-US" dirty="0" err="1" smtClean="0">
                <a:solidFill>
                  <a:schemeClr val="bg1"/>
                </a:solidFill>
              </a:rPr>
              <a:t>c</a:t>
            </a:r>
            <a:r>
              <a:rPr kumimoji="0" lang="en-US" sz="2900" b="0" i="0" u="none" strike="noStrike" cap="none" spc="0" normalizeH="0" baseline="0" dirty="0" err="1" smtClean="0">
                <a:ln>
                  <a:noFill/>
                </a:ln>
                <a:solidFill>
                  <a:schemeClr val="bg1"/>
                </a:solidFill>
                <a:effectLst/>
                <a:uFillTx/>
                <a:latin typeface="+mj-lt"/>
                <a:ea typeface="+mj-ea"/>
                <a:cs typeface="+mj-cs"/>
                <a:sym typeface="Calibri"/>
              </a:rPr>
              <a:t>hế</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biến</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Dược</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phẩm</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sp>
        <p:nvSpPr>
          <p:cNvPr id="3" name="TextBox 2"/>
          <p:cNvSpPr txBox="1"/>
          <p:nvPr/>
        </p:nvSpPr>
        <p:spPr>
          <a:xfrm>
            <a:off x="8202354" y="5261251"/>
            <a:ext cx="3699088"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lang="en-US" dirty="0" err="1" smtClean="0">
                <a:solidFill>
                  <a:schemeClr val="bg1"/>
                </a:solidFill>
              </a:rPr>
              <a:t>Nhà</a:t>
            </a:r>
            <a:r>
              <a:rPr lang="en-US" dirty="0" smtClean="0">
                <a:solidFill>
                  <a:schemeClr val="bg1"/>
                </a:solidFill>
              </a:rPr>
              <a:t> </a:t>
            </a:r>
            <a:r>
              <a:rPr lang="en-US" dirty="0" err="1" smtClean="0">
                <a:solidFill>
                  <a:schemeClr val="bg1"/>
                </a:solidFill>
              </a:rPr>
              <a:t>máy</a:t>
            </a:r>
            <a:r>
              <a:rPr lang="en-US" dirty="0" smtClean="0">
                <a:solidFill>
                  <a:schemeClr val="bg1"/>
                </a:solidFill>
              </a:rPr>
              <a:t> </a:t>
            </a:r>
            <a:r>
              <a:rPr lang="en-US" dirty="0" err="1" smtClean="0">
                <a:solidFill>
                  <a:schemeClr val="bg1"/>
                </a:solidFill>
              </a:rPr>
              <a:t>s</a:t>
            </a:r>
            <a:r>
              <a:rPr kumimoji="0" lang="en-US" sz="2900" b="0" i="0" u="none" strike="noStrike" cap="none" spc="0" normalizeH="0" baseline="0" dirty="0" err="1" smtClean="0">
                <a:ln>
                  <a:noFill/>
                </a:ln>
                <a:solidFill>
                  <a:schemeClr val="bg1"/>
                </a:solidFill>
                <a:effectLst/>
                <a:uFillTx/>
                <a:latin typeface="+mj-lt"/>
                <a:ea typeface="+mj-ea"/>
                <a:cs typeface="+mj-cs"/>
                <a:sym typeface="Calibri"/>
              </a:rPr>
              <a:t>ản</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xuất</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Nhựa</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pic>
        <p:nvPicPr>
          <p:cNvPr id="3076" name="Picture 4" descr="Nhà máy sản xuất thép tấm mạ - sơn màu LiLa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369" y="5956067"/>
            <a:ext cx="5416397" cy="36766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17355" y="9852646"/>
            <a:ext cx="3642983"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bg1"/>
                </a:solidFill>
                <a:effectLst/>
                <a:uFillTx/>
                <a:latin typeface="+mj-lt"/>
                <a:ea typeface="+mj-ea"/>
                <a:cs typeface="+mj-cs"/>
                <a:sym typeface="Calibri"/>
              </a:rPr>
              <a:t>Nhà</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máy</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Sản</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xuất</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Thép</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pic>
        <p:nvPicPr>
          <p:cNvPr id="3078" name="Picture 6" descr="Tổng quan quy trình sản xuất gỗ công nghiệp | LINK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56027" y="1316199"/>
            <a:ext cx="5416398" cy="36766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106241" y="5271051"/>
            <a:ext cx="3315970"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bg1"/>
                </a:solidFill>
                <a:effectLst/>
                <a:uFillTx/>
                <a:latin typeface="+mj-lt"/>
                <a:ea typeface="+mj-ea"/>
                <a:cs typeface="+mj-cs"/>
                <a:sym typeface="Calibri"/>
              </a:rPr>
              <a:t>Nhà</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máy</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Sản</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xuất</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Gỗ</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pic>
        <p:nvPicPr>
          <p:cNvPr id="3080" name="Picture 8" descr="Vì sao nhiều doanh nghiệp lắp đặt camera giám sá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3699" y="5987191"/>
            <a:ext cx="5416398" cy="36766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653346" y="9851162"/>
            <a:ext cx="2467981"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bg1"/>
                </a:solidFill>
                <a:effectLst/>
                <a:uFillTx/>
                <a:latin typeface="+mj-lt"/>
                <a:ea typeface="+mj-ea"/>
                <a:cs typeface="+mj-cs"/>
                <a:sym typeface="Calibri"/>
              </a:rPr>
              <a:t>Khối</a:t>
            </a:r>
            <a:r>
              <a:rPr kumimoji="0" lang="en-US" sz="2900" b="0" i="0" u="none" strike="noStrike" cap="none" spc="0" normalizeH="0" baseline="0" dirty="0" smtClean="0">
                <a:ln>
                  <a:noFill/>
                </a:ln>
                <a:solidFill>
                  <a:schemeClr val="bg1"/>
                </a:solidFill>
                <a:effectLst/>
                <a:uFillTx/>
                <a:latin typeface="+mj-lt"/>
                <a:ea typeface="+mj-ea"/>
                <a:cs typeface="+mj-cs"/>
                <a:sym typeface="Calibri"/>
              </a:rPr>
              <a:t> </a:t>
            </a:r>
            <a:r>
              <a:rPr kumimoji="0" lang="en-US" sz="2900" b="0" i="0" u="none" strike="noStrike" cap="none" spc="0" normalizeH="0" baseline="0" dirty="0" err="1" smtClean="0">
                <a:ln>
                  <a:noFill/>
                </a:ln>
                <a:solidFill>
                  <a:schemeClr val="bg1"/>
                </a:solidFill>
                <a:effectLst/>
                <a:uFillTx/>
                <a:latin typeface="+mj-lt"/>
                <a:ea typeface="+mj-ea"/>
                <a:cs typeface="+mj-cs"/>
                <a:sym typeface="Calibri"/>
              </a:rPr>
              <a:t>Văn</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Phòng</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pic>
        <p:nvPicPr>
          <p:cNvPr id="3082" name="Picture 10" descr="Honda | Thông báo mở cửa hà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56027" y="5987191"/>
            <a:ext cx="5416398" cy="37478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4268117" y="9912533"/>
            <a:ext cx="5204308"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bg1"/>
                </a:solidFill>
                <a:effectLst/>
                <a:uFillTx/>
                <a:latin typeface="+mj-lt"/>
                <a:ea typeface="+mj-ea"/>
                <a:cs typeface="+mj-cs"/>
                <a:sym typeface="Calibri"/>
              </a:rPr>
              <a:t>Cửa</a:t>
            </a:r>
            <a:r>
              <a:rPr kumimoji="0" lang="en-US" sz="2900" b="0" i="0" u="none" strike="noStrike" cap="none" spc="0" normalizeH="0" dirty="0" smtClean="0">
                <a:ln>
                  <a:noFill/>
                </a:ln>
                <a:solidFill>
                  <a:schemeClr val="bg1"/>
                </a:solidFill>
                <a:effectLst/>
                <a:uFillTx/>
                <a:latin typeface="+mj-lt"/>
                <a:ea typeface="+mj-ea"/>
                <a:cs typeface="+mj-cs"/>
                <a:sym typeface="Calibri"/>
              </a:rPr>
              <a:t> </a:t>
            </a:r>
            <a:r>
              <a:rPr kumimoji="0" lang="en-US" sz="2900" b="0" i="0" u="none" strike="noStrike" cap="none" spc="0" normalizeH="0" dirty="0" err="1" smtClean="0">
                <a:ln>
                  <a:noFill/>
                </a:ln>
                <a:solidFill>
                  <a:schemeClr val="bg1"/>
                </a:solidFill>
                <a:effectLst/>
                <a:uFillTx/>
                <a:latin typeface="+mj-lt"/>
                <a:ea typeface="+mj-ea"/>
                <a:cs typeface="+mj-cs"/>
                <a:sym typeface="Calibri"/>
              </a:rPr>
              <a:t>hàng</a:t>
            </a:r>
            <a:r>
              <a:rPr kumimoji="0" lang="en-US" sz="2900" b="0" i="0" u="none" strike="noStrike" cap="none" spc="0" normalizeH="0" dirty="0" smtClean="0">
                <a:ln>
                  <a:noFill/>
                </a:ln>
                <a:solidFill>
                  <a:schemeClr val="bg1"/>
                </a:solidFill>
                <a:effectLst/>
                <a:uFillTx/>
                <a:latin typeface="+mj-lt"/>
                <a:ea typeface="+mj-ea"/>
                <a:cs typeface="+mj-cs"/>
                <a:sym typeface="Calibri"/>
              </a:rPr>
              <a:t> Showroom, spa, shop,…</a:t>
            </a:r>
            <a:endParaRPr kumimoji="0" lang="en-US" sz="2900" b="0" i="0" u="none" strike="noStrike" cap="none" spc="0" normalizeH="0" baseline="0" dirty="0">
              <a:ln>
                <a:noFill/>
              </a:ln>
              <a:solidFill>
                <a:schemeClr val="bg1"/>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16"/>
                                        </p:tgtEl>
                                        <p:attrNameLst>
                                          <p:attrName>style.visibility</p:attrName>
                                        </p:attrNameLst>
                                      </p:cBhvr>
                                      <p:to>
                                        <p:strVal val="visible"/>
                                      </p:to>
                                    </p:set>
                                    <p:animEffect transition="in" filter="fade">
                                      <p:cBhvr>
                                        <p:cTn id="7" dur="1000"/>
                                        <p:tgtEl>
                                          <p:spTgt spid="1516"/>
                                        </p:tgtEl>
                                      </p:cBhvr>
                                    </p:animEffect>
                                    <p:anim calcmode="lin" valueType="num">
                                      <p:cBhvr>
                                        <p:cTn id="8" dur="1000" fill="hold"/>
                                        <p:tgtEl>
                                          <p:spTgt spid="1516"/>
                                        </p:tgtEl>
                                        <p:attrNameLst>
                                          <p:attrName>ppt_x</p:attrName>
                                        </p:attrNameLst>
                                      </p:cBhvr>
                                      <p:tavLst>
                                        <p:tav tm="0">
                                          <p:val>
                                            <p:strVal val="#ppt_x"/>
                                          </p:val>
                                        </p:tav>
                                        <p:tav tm="100000">
                                          <p:val>
                                            <p:strVal val="#ppt_x"/>
                                          </p:val>
                                        </p:tav>
                                      </p:tavLst>
                                    </p:anim>
                                    <p:anim calcmode="lin" valueType="num">
                                      <p:cBhvr>
                                        <p:cTn id="9" dur="1000" fill="hold"/>
                                        <p:tgtEl>
                                          <p:spTgt spid="15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Shape 86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866" name="Shape 866"/>
          <p:cNvSpPr/>
          <p:nvPr/>
        </p:nvSpPr>
        <p:spPr>
          <a:xfrm>
            <a:off x="562753" y="1457876"/>
            <a:ext cx="19554047" cy="103105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endParaRPr lang="en-US" sz="3200" dirty="0" smtClean="0"/>
          </a:p>
          <a:p>
            <a:pPr>
              <a:defRPr sz="3500">
                <a:solidFill>
                  <a:srgbClr val="FFFFFF"/>
                </a:solidFill>
                <a:latin typeface="San Francisco Display Thin"/>
                <a:ea typeface="San Francisco Display Thin"/>
                <a:cs typeface="San Francisco Display Thin"/>
                <a:sym typeface="San Francisco Display Thin"/>
              </a:defRPr>
            </a:pPr>
            <a:endParaRPr dirty="0"/>
          </a:p>
        </p:txBody>
      </p:sp>
      <p:sp>
        <p:nvSpPr>
          <p:cNvPr id="2" name="TextBox 1"/>
          <p:cNvSpPr txBox="1"/>
          <p:nvPr/>
        </p:nvSpPr>
        <p:spPr>
          <a:xfrm>
            <a:off x="562753" y="240746"/>
            <a:ext cx="14235626"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lang="en-US" sz="6000" b="1" dirty="0" err="1" smtClean="0">
                <a:solidFill>
                  <a:schemeClr val="accent2"/>
                </a:solidFill>
              </a:rPr>
              <a:t>Khách</a:t>
            </a:r>
            <a:r>
              <a:rPr lang="en-US" sz="6000" b="1" dirty="0" smtClean="0">
                <a:solidFill>
                  <a:schemeClr val="accent2"/>
                </a:solidFill>
              </a:rPr>
              <a:t> </a:t>
            </a:r>
            <a:r>
              <a:rPr lang="en-US" sz="6000" b="1" dirty="0" err="1" smtClean="0">
                <a:solidFill>
                  <a:schemeClr val="accent2"/>
                </a:solidFill>
              </a:rPr>
              <a:t>hàng</a:t>
            </a:r>
            <a:r>
              <a:rPr lang="en-US" sz="6000" b="1" dirty="0" smtClean="0">
                <a:solidFill>
                  <a:schemeClr val="accent2"/>
                </a:solidFill>
              </a:rPr>
              <a:t> </a:t>
            </a:r>
            <a:r>
              <a:rPr lang="en-US" sz="6000" b="1" dirty="0" err="1" smtClean="0">
                <a:solidFill>
                  <a:schemeClr val="accent2"/>
                </a:solidFill>
              </a:rPr>
              <a:t>trong</a:t>
            </a:r>
            <a:r>
              <a:rPr lang="en-US" sz="6000" b="1" dirty="0" smtClean="0">
                <a:solidFill>
                  <a:schemeClr val="accent2"/>
                </a:solidFill>
              </a:rPr>
              <a:t> </a:t>
            </a:r>
            <a:r>
              <a:rPr lang="en-US" sz="6000" b="1" dirty="0" err="1" smtClean="0">
                <a:solidFill>
                  <a:schemeClr val="accent2"/>
                </a:solidFill>
              </a:rPr>
              <a:t>ngành</a:t>
            </a:r>
            <a:r>
              <a:rPr kumimoji="0" lang="en-US" sz="6000" b="1" i="0" u="none" strike="noStrike" cap="none" spc="0" normalizeH="0" dirty="0" smtClean="0">
                <a:ln>
                  <a:noFill/>
                </a:ln>
                <a:solidFill>
                  <a:schemeClr val="accent2"/>
                </a:solidFill>
                <a:effectLst/>
                <a:uFillTx/>
                <a:latin typeface="+mj-lt"/>
                <a:ea typeface="+mj-ea"/>
                <a:cs typeface="+mj-cs"/>
                <a:sym typeface="Calibri"/>
              </a:rPr>
              <a:t> May </a:t>
            </a:r>
            <a:r>
              <a:rPr lang="en-US" sz="6000" b="1" dirty="0" err="1" smtClean="0">
                <a:solidFill>
                  <a:schemeClr val="accent2"/>
                </a:solidFill>
              </a:rPr>
              <a:t>m</a:t>
            </a:r>
            <a:r>
              <a:rPr kumimoji="0" lang="en-US" sz="6000" b="1" i="0" u="none" strike="noStrike" cap="none" spc="0" normalizeH="0" dirty="0" err="1" smtClean="0">
                <a:ln>
                  <a:noFill/>
                </a:ln>
                <a:solidFill>
                  <a:schemeClr val="accent2"/>
                </a:solidFill>
                <a:effectLst/>
                <a:uFillTx/>
                <a:latin typeface="+mj-lt"/>
                <a:ea typeface="+mj-ea"/>
                <a:cs typeface="+mj-cs"/>
                <a:sym typeface="Calibri"/>
              </a:rPr>
              <a:t>ặc</a:t>
            </a:r>
            <a:r>
              <a:rPr kumimoji="0" lang="en-US" sz="6000" b="1" i="0" u="none" strike="noStrike" cap="none" spc="0" normalizeH="0" dirty="0" smtClean="0">
                <a:ln>
                  <a:noFill/>
                </a:ln>
                <a:solidFill>
                  <a:schemeClr val="accent2"/>
                </a:solidFill>
                <a:effectLst/>
                <a:uFillTx/>
                <a:latin typeface="+mj-lt"/>
                <a:ea typeface="+mj-ea"/>
                <a:cs typeface="+mj-cs"/>
                <a:sym typeface="Calibri"/>
              </a:rPr>
              <a:t> – Da </a:t>
            </a:r>
            <a:r>
              <a:rPr kumimoji="0" lang="en-US" sz="6000" b="1" i="0" u="none" strike="noStrike" cap="none" spc="0" normalizeH="0" dirty="0" err="1" smtClean="0">
                <a:ln>
                  <a:noFill/>
                </a:ln>
                <a:solidFill>
                  <a:schemeClr val="accent2"/>
                </a:solidFill>
                <a:effectLst/>
                <a:uFillTx/>
                <a:latin typeface="+mj-lt"/>
                <a:ea typeface="+mj-ea"/>
                <a:cs typeface="+mj-cs"/>
                <a:sym typeface="Calibri"/>
              </a:rPr>
              <a:t>giầy</a:t>
            </a:r>
            <a:endParaRPr kumimoji="0" lang="en-US" sz="6000" b="1" i="0" u="none" strike="noStrike" cap="none" spc="0" normalizeH="0" baseline="0" dirty="0">
              <a:ln>
                <a:noFill/>
              </a:ln>
              <a:solidFill>
                <a:schemeClr val="accent2"/>
              </a:solidFill>
              <a:effectLst/>
              <a:uFillTx/>
              <a:latin typeface="+mj-lt"/>
              <a:ea typeface="+mj-ea"/>
              <a:cs typeface="+mj-cs"/>
              <a:sym typeface="Calibri"/>
            </a:endParaRPr>
          </a:p>
        </p:txBody>
      </p:sp>
      <p:pic>
        <p:nvPicPr>
          <p:cNvPr id="1026" name="Picture 2" descr="May Nhà Bè Tuy Phong (Bình Thuậ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018" y="1913254"/>
            <a:ext cx="4035425" cy="25033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00457" y="4732328"/>
            <a:ext cx="5312267" cy="984885"/>
          </a:xfrm>
          <a:prstGeom prst="rect">
            <a:avLst/>
          </a:prstGeom>
        </p:spPr>
        <p:txBody>
          <a:bodyPr wrap="square">
            <a:spAutoFit/>
          </a:bodyPr>
          <a:lstStyle/>
          <a:p>
            <a:r>
              <a:rPr lang="en-US" sz="2800" b="1" dirty="0">
                <a:solidFill>
                  <a:srgbClr val="0000FF"/>
                </a:solidFill>
                <a:latin typeface="Tahoma" panose="020B0604030504040204" pitchFamily="34" charset="0"/>
                <a:hlinkClick r:id="rId4"/>
              </a:rPr>
              <a:t>May </a:t>
            </a:r>
            <a:r>
              <a:rPr lang="en-US" sz="2800" b="1" dirty="0" err="1">
                <a:solidFill>
                  <a:srgbClr val="0000FF"/>
                </a:solidFill>
                <a:latin typeface="Tahoma" panose="020B0604030504040204" pitchFamily="34" charset="0"/>
                <a:hlinkClick r:id="rId4"/>
              </a:rPr>
              <a:t>Nhà</a:t>
            </a:r>
            <a:r>
              <a:rPr lang="en-US" sz="2800" b="1" dirty="0">
                <a:solidFill>
                  <a:srgbClr val="0000FF"/>
                </a:solidFill>
                <a:latin typeface="Tahoma" panose="020B0604030504040204" pitchFamily="34" charset="0"/>
                <a:hlinkClick r:id="rId4"/>
              </a:rPr>
              <a:t> </a:t>
            </a:r>
            <a:r>
              <a:rPr lang="en-US" sz="2800" b="1" dirty="0" err="1">
                <a:solidFill>
                  <a:srgbClr val="0000FF"/>
                </a:solidFill>
                <a:latin typeface="Tahoma" panose="020B0604030504040204" pitchFamily="34" charset="0"/>
                <a:hlinkClick r:id="rId4"/>
              </a:rPr>
              <a:t>Bè</a:t>
            </a:r>
            <a:r>
              <a:rPr lang="en-US" sz="2800" b="1" dirty="0">
                <a:solidFill>
                  <a:srgbClr val="0000FF"/>
                </a:solidFill>
                <a:latin typeface="Tahoma" panose="020B0604030504040204" pitchFamily="34" charset="0"/>
                <a:hlinkClick r:id="rId4"/>
              </a:rPr>
              <a:t> </a:t>
            </a:r>
            <a:r>
              <a:rPr lang="en-US" sz="2800" b="1" dirty="0" err="1">
                <a:solidFill>
                  <a:srgbClr val="0000FF"/>
                </a:solidFill>
                <a:latin typeface="Tahoma" panose="020B0604030504040204" pitchFamily="34" charset="0"/>
                <a:hlinkClick r:id="rId4"/>
              </a:rPr>
              <a:t>Tuy</a:t>
            </a:r>
            <a:r>
              <a:rPr lang="en-US" sz="2800" b="1" dirty="0">
                <a:solidFill>
                  <a:srgbClr val="0000FF"/>
                </a:solidFill>
                <a:latin typeface="Tahoma" panose="020B0604030504040204" pitchFamily="34" charset="0"/>
                <a:hlinkClick r:id="rId4"/>
              </a:rPr>
              <a:t> </a:t>
            </a:r>
            <a:r>
              <a:rPr lang="en-US" sz="2800" b="1" dirty="0" err="1">
                <a:solidFill>
                  <a:srgbClr val="0000FF"/>
                </a:solidFill>
                <a:latin typeface="Tahoma" panose="020B0604030504040204" pitchFamily="34" charset="0"/>
                <a:hlinkClick r:id="rId4"/>
              </a:rPr>
              <a:t>Phong</a:t>
            </a:r>
            <a:r>
              <a:rPr lang="en-US" sz="2800" b="1" dirty="0">
                <a:solidFill>
                  <a:srgbClr val="0000FF"/>
                </a:solidFill>
                <a:latin typeface="Tahoma" panose="020B0604030504040204" pitchFamily="34" charset="0"/>
                <a:hlinkClick r:id="rId4"/>
              </a:rPr>
              <a:t> (</a:t>
            </a:r>
            <a:r>
              <a:rPr lang="en-US" sz="2800" b="1" dirty="0" err="1">
                <a:solidFill>
                  <a:srgbClr val="0000FF"/>
                </a:solidFill>
                <a:latin typeface="Tahoma" panose="020B0604030504040204" pitchFamily="34" charset="0"/>
                <a:hlinkClick r:id="rId4"/>
              </a:rPr>
              <a:t>Bình</a:t>
            </a:r>
            <a:r>
              <a:rPr lang="en-US" sz="2800" b="1" dirty="0">
                <a:solidFill>
                  <a:srgbClr val="0000FF"/>
                </a:solidFill>
                <a:latin typeface="Tahoma" panose="020B0604030504040204" pitchFamily="34" charset="0"/>
                <a:hlinkClick r:id="rId4"/>
              </a:rPr>
              <a:t> </a:t>
            </a:r>
            <a:r>
              <a:rPr lang="en-US" sz="2800" b="1" dirty="0" err="1">
                <a:solidFill>
                  <a:srgbClr val="0000FF"/>
                </a:solidFill>
                <a:latin typeface="Tahoma" panose="020B0604030504040204" pitchFamily="34" charset="0"/>
                <a:hlinkClick r:id="rId4"/>
              </a:rPr>
              <a:t>Thuận</a:t>
            </a:r>
            <a:r>
              <a:rPr lang="en-US" sz="2800" b="1" dirty="0">
                <a:solidFill>
                  <a:srgbClr val="0000FF"/>
                </a:solidFill>
                <a:latin typeface="Tahoma" panose="020B0604030504040204" pitchFamily="34" charset="0"/>
                <a:hlinkClick r:id="rId4"/>
              </a:rPr>
              <a:t>)</a:t>
            </a:r>
            <a:endParaRPr lang="en-US" sz="2800" dirty="0"/>
          </a:p>
        </p:txBody>
      </p:sp>
      <p:pic>
        <p:nvPicPr>
          <p:cNvPr id="1028" name="Picture 4" descr="May Fashy Viễn Đông (Biên Hòa - Đồng Na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8623" y="1904648"/>
            <a:ext cx="4289865" cy="25033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890066" y="4759010"/>
            <a:ext cx="4907085" cy="984885"/>
          </a:xfrm>
          <a:prstGeom prst="rect">
            <a:avLst/>
          </a:prstGeom>
        </p:spPr>
        <p:txBody>
          <a:bodyPr wrap="square">
            <a:spAutoFit/>
          </a:bodyPr>
          <a:lstStyle/>
          <a:p>
            <a:r>
              <a:rPr lang="en-US" b="1" dirty="0">
                <a:solidFill>
                  <a:srgbClr val="0000FF"/>
                </a:solidFill>
                <a:latin typeface="Tahoma" panose="020B0604030504040204" pitchFamily="34" charset="0"/>
                <a:hlinkClick r:id="rId6"/>
              </a:rPr>
              <a:t>May </a:t>
            </a:r>
            <a:r>
              <a:rPr lang="en-US" b="1" dirty="0" err="1">
                <a:solidFill>
                  <a:srgbClr val="0000FF"/>
                </a:solidFill>
                <a:latin typeface="Tahoma" panose="020B0604030504040204" pitchFamily="34" charset="0"/>
                <a:hlinkClick r:id="rId6"/>
              </a:rPr>
              <a:t>Fashy</a:t>
            </a:r>
            <a:r>
              <a:rPr lang="en-US" b="1" dirty="0">
                <a:solidFill>
                  <a:srgbClr val="0000FF"/>
                </a:solidFill>
                <a:latin typeface="Tahoma" panose="020B0604030504040204" pitchFamily="34" charset="0"/>
                <a:hlinkClick r:id="rId6"/>
              </a:rPr>
              <a:t> </a:t>
            </a:r>
            <a:r>
              <a:rPr lang="en-US" b="1" dirty="0" err="1">
                <a:solidFill>
                  <a:srgbClr val="0000FF"/>
                </a:solidFill>
                <a:latin typeface="Tahoma" panose="020B0604030504040204" pitchFamily="34" charset="0"/>
                <a:hlinkClick r:id="rId6"/>
              </a:rPr>
              <a:t>Viễn</a:t>
            </a:r>
            <a:r>
              <a:rPr lang="en-US" b="1" dirty="0">
                <a:solidFill>
                  <a:srgbClr val="0000FF"/>
                </a:solidFill>
                <a:latin typeface="Tahoma" panose="020B0604030504040204" pitchFamily="34" charset="0"/>
                <a:hlinkClick r:id="rId6"/>
              </a:rPr>
              <a:t> </a:t>
            </a:r>
            <a:r>
              <a:rPr lang="en-US" b="1" dirty="0" err="1">
                <a:solidFill>
                  <a:srgbClr val="0000FF"/>
                </a:solidFill>
                <a:latin typeface="Tahoma" panose="020B0604030504040204" pitchFamily="34" charset="0"/>
                <a:hlinkClick r:id="rId6"/>
              </a:rPr>
              <a:t>Đông</a:t>
            </a:r>
            <a:r>
              <a:rPr lang="en-US" b="1" dirty="0">
                <a:solidFill>
                  <a:srgbClr val="0000FF"/>
                </a:solidFill>
                <a:latin typeface="Tahoma" panose="020B0604030504040204" pitchFamily="34" charset="0"/>
                <a:hlinkClick r:id="rId6"/>
              </a:rPr>
              <a:t> (</a:t>
            </a:r>
            <a:r>
              <a:rPr lang="en-US" b="1" dirty="0" err="1">
                <a:solidFill>
                  <a:srgbClr val="0000FF"/>
                </a:solidFill>
                <a:latin typeface="Tahoma" panose="020B0604030504040204" pitchFamily="34" charset="0"/>
                <a:hlinkClick r:id="rId6"/>
              </a:rPr>
              <a:t>Biên</a:t>
            </a:r>
            <a:r>
              <a:rPr lang="en-US" b="1" dirty="0">
                <a:solidFill>
                  <a:srgbClr val="0000FF"/>
                </a:solidFill>
                <a:latin typeface="Tahoma" panose="020B0604030504040204" pitchFamily="34" charset="0"/>
                <a:hlinkClick r:id="rId6"/>
              </a:rPr>
              <a:t> </a:t>
            </a:r>
            <a:r>
              <a:rPr lang="en-US" b="1" dirty="0" err="1">
                <a:solidFill>
                  <a:srgbClr val="0000FF"/>
                </a:solidFill>
                <a:latin typeface="Tahoma" panose="020B0604030504040204" pitchFamily="34" charset="0"/>
                <a:hlinkClick r:id="rId6"/>
              </a:rPr>
              <a:t>Hòa</a:t>
            </a:r>
            <a:r>
              <a:rPr lang="en-US" b="1" dirty="0">
                <a:solidFill>
                  <a:srgbClr val="0000FF"/>
                </a:solidFill>
                <a:latin typeface="Tahoma" panose="020B0604030504040204" pitchFamily="34" charset="0"/>
                <a:hlinkClick r:id="rId6"/>
              </a:rPr>
              <a:t> - </a:t>
            </a:r>
            <a:r>
              <a:rPr lang="en-US" b="1" dirty="0" err="1">
                <a:solidFill>
                  <a:srgbClr val="0000FF"/>
                </a:solidFill>
                <a:latin typeface="Tahoma" panose="020B0604030504040204" pitchFamily="34" charset="0"/>
                <a:hlinkClick r:id="rId6"/>
              </a:rPr>
              <a:t>Đồng</a:t>
            </a:r>
            <a:r>
              <a:rPr lang="en-US" b="1" dirty="0">
                <a:solidFill>
                  <a:srgbClr val="0000FF"/>
                </a:solidFill>
                <a:latin typeface="Tahoma" panose="020B0604030504040204" pitchFamily="34" charset="0"/>
                <a:hlinkClick r:id="rId6"/>
              </a:rPr>
              <a:t> </a:t>
            </a:r>
            <a:r>
              <a:rPr lang="en-US" b="1" dirty="0" err="1">
                <a:solidFill>
                  <a:srgbClr val="0000FF"/>
                </a:solidFill>
                <a:latin typeface="Tahoma" panose="020B0604030504040204" pitchFamily="34" charset="0"/>
                <a:hlinkClick r:id="rId6"/>
              </a:rPr>
              <a:t>Nai</a:t>
            </a:r>
            <a:r>
              <a:rPr lang="en-US" b="1" dirty="0">
                <a:solidFill>
                  <a:srgbClr val="0000FF"/>
                </a:solidFill>
                <a:latin typeface="Tahoma" panose="020B0604030504040204" pitchFamily="34" charset="0"/>
                <a:hlinkClick r:id="rId6"/>
              </a:rPr>
              <a:t>)</a:t>
            </a:r>
            <a:endParaRPr lang="en-US" dirty="0"/>
          </a:p>
        </p:txBody>
      </p:sp>
      <p:pic>
        <p:nvPicPr>
          <p:cNvPr id="1030" name="Picture 6" descr="Công ty May UNIHWASIN VINA (Bến T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65567" y="1913254"/>
            <a:ext cx="4164965" cy="2503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629749" y="4758383"/>
            <a:ext cx="5037204" cy="984885"/>
          </a:xfrm>
          <a:prstGeom prst="rect">
            <a:avLst/>
          </a:prstGeom>
        </p:spPr>
        <p:txBody>
          <a:bodyPr wrap="square">
            <a:spAutoFit/>
          </a:bodyPr>
          <a:lstStyle/>
          <a:p>
            <a:r>
              <a:rPr lang="en-US" b="1" dirty="0" err="1">
                <a:solidFill>
                  <a:srgbClr val="0000FF"/>
                </a:solidFill>
                <a:latin typeface="Tahoma" panose="020B0604030504040204" pitchFamily="34" charset="0"/>
                <a:hlinkClick r:id="rId8"/>
              </a:rPr>
              <a:t>Công</a:t>
            </a:r>
            <a:r>
              <a:rPr lang="en-US" b="1" dirty="0">
                <a:solidFill>
                  <a:srgbClr val="0000FF"/>
                </a:solidFill>
                <a:latin typeface="Tahoma" panose="020B0604030504040204" pitchFamily="34" charset="0"/>
                <a:hlinkClick r:id="rId8"/>
              </a:rPr>
              <a:t> ty May UNIHWASIN VINA (</a:t>
            </a:r>
            <a:r>
              <a:rPr lang="en-US" b="1" dirty="0" err="1">
                <a:solidFill>
                  <a:srgbClr val="0000FF"/>
                </a:solidFill>
                <a:latin typeface="Tahoma" panose="020B0604030504040204" pitchFamily="34" charset="0"/>
                <a:hlinkClick r:id="rId8"/>
              </a:rPr>
              <a:t>Bến</a:t>
            </a:r>
            <a:r>
              <a:rPr lang="en-US" b="1" dirty="0">
                <a:solidFill>
                  <a:srgbClr val="0000FF"/>
                </a:solidFill>
                <a:latin typeface="Tahoma" panose="020B0604030504040204" pitchFamily="34" charset="0"/>
                <a:hlinkClick r:id="rId8"/>
              </a:rPr>
              <a:t> Tre)</a:t>
            </a:r>
            <a:endParaRPr lang="en-US" dirty="0"/>
          </a:p>
        </p:txBody>
      </p:sp>
      <p:pic>
        <p:nvPicPr>
          <p:cNvPr id="1032" name="Picture 8" descr="Công ty May LED VINA (Phú Thọ)"/>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1813" y="6085473"/>
            <a:ext cx="4035425" cy="28824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ông ty may MIRAMAR(Phú Yê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6001" y="6533757"/>
            <a:ext cx="53911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ông ty May OASIS(Bình Định)"/>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98378" y="6491923"/>
            <a:ext cx="4164965" cy="28824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00457" y="9314047"/>
            <a:ext cx="4994941" cy="984885"/>
          </a:xfrm>
          <a:prstGeom prst="rect">
            <a:avLst/>
          </a:prstGeom>
        </p:spPr>
        <p:txBody>
          <a:bodyPr wrap="square">
            <a:spAutoFit/>
          </a:bodyPr>
          <a:lstStyle/>
          <a:p>
            <a:r>
              <a:rPr lang="en-US" b="1" dirty="0" err="1">
                <a:solidFill>
                  <a:srgbClr val="0000FF"/>
                </a:solidFill>
                <a:latin typeface="Tahoma" panose="020B0604030504040204" pitchFamily="34" charset="0"/>
                <a:hlinkClick r:id="rId12"/>
              </a:rPr>
              <a:t>Công</a:t>
            </a:r>
            <a:r>
              <a:rPr lang="en-US" b="1" dirty="0">
                <a:solidFill>
                  <a:srgbClr val="0000FF"/>
                </a:solidFill>
                <a:latin typeface="Tahoma" panose="020B0604030504040204" pitchFamily="34" charset="0"/>
                <a:hlinkClick r:id="rId12"/>
              </a:rPr>
              <a:t> ty May LED VINA (</a:t>
            </a:r>
            <a:r>
              <a:rPr lang="en-US" b="1" dirty="0" err="1">
                <a:solidFill>
                  <a:srgbClr val="0000FF"/>
                </a:solidFill>
                <a:latin typeface="Tahoma" panose="020B0604030504040204" pitchFamily="34" charset="0"/>
                <a:hlinkClick r:id="rId12"/>
              </a:rPr>
              <a:t>Phú</a:t>
            </a:r>
            <a:r>
              <a:rPr lang="en-US" b="1" dirty="0">
                <a:solidFill>
                  <a:srgbClr val="0000FF"/>
                </a:solidFill>
                <a:latin typeface="Tahoma" panose="020B0604030504040204" pitchFamily="34" charset="0"/>
                <a:hlinkClick r:id="rId12"/>
              </a:rPr>
              <a:t> </a:t>
            </a:r>
            <a:r>
              <a:rPr lang="en-US" b="1" dirty="0" err="1">
                <a:solidFill>
                  <a:srgbClr val="0000FF"/>
                </a:solidFill>
                <a:latin typeface="Tahoma" panose="020B0604030504040204" pitchFamily="34" charset="0"/>
                <a:hlinkClick r:id="rId12"/>
              </a:rPr>
              <a:t>Thọ</a:t>
            </a:r>
            <a:r>
              <a:rPr lang="en-US" b="1" dirty="0">
                <a:solidFill>
                  <a:srgbClr val="0000FF"/>
                </a:solidFill>
                <a:latin typeface="Tahoma" panose="020B0604030504040204" pitchFamily="34" charset="0"/>
                <a:hlinkClick r:id="rId12"/>
              </a:rPr>
              <a:t>)</a:t>
            </a:r>
            <a:endParaRPr lang="en-US" dirty="0"/>
          </a:p>
        </p:txBody>
      </p:sp>
      <p:sp>
        <p:nvSpPr>
          <p:cNvPr id="8" name="Rectangle 7"/>
          <p:cNvSpPr/>
          <p:nvPr/>
        </p:nvSpPr>
        <p:spPr>
          <a:xfrm>
            <a:off x="6917050" y="9044742"/>
            <a:ext cx="6478055" cy="538609"/>
          </a:xfrm>
          <a:prstGeom prst="rect">
            <a:avLst/>
          </a:prstGeom>
        </p:spPr>
        <p:txBody>
          <a:bodyPr wrap="none">
            <a:spAutoFit/>
          </a:bodyPr>
          <a:lstStyle/>
          <a:p>
            <a:r>
              <a:rPr lang="en-US" b="1" dirty="0" err="1">
                <a:solidFill>
                  <a:srgbClr val="0000FF"/>
                </a:solidFill>
                <a:latin typeface="Tahoma" panose="020B0604030504040204" pitchFamily="34" charset="0"/>
                <a:hlinkClick r:id="rId13"/>
              </a:rPr>
              <a:t>Công</a:t>
            </a:r>
            <a:r>
              <a:rPr lang="en-US" b="1" dirty="0">
                <a:solidFill>
                  <a:srgbClr val="0000FF"/>
                </a:solidFill>
                <a:latin typeface="Tahoma" panose="020B0604030504040204" pitchFamily="34" charset="0"/>
                <a:hlinkClick r:id="rId13"/>
              </a:rPr>
              <a:t> ty </a:t>
            </a:r>
            <a:r>
              <a:rPr lang="en-US" b="1" dirty="0" smtClean="0">
                <a:solidFill>
                  <a:srgbClr val="0000FF"/>
                </a:solidFill>
                <a:latin typeface="Tahoma" panose="020B0604030504040204" pitchFamily="34" charset="0"/>
                <a:hlinkClick r:id="rId13"/>
              </a:rPr>
              <a:t>May MIRAMAR (</a:t>
            </a:r>
            <a:r>
              <a:rPr lang="en-US" b="1" dirty="0" err="1" smtClean="0">
                <a:solidFill>
                  <a:srgbClr val="0000FF"/>
                </a:solidFill>
                <a:latin typeface="Tahoma" panose="020B0604030504040204" pitchFamily="34" charset="0"/>
                <a:hlinkClick r:id="rId13"/>
              </a:rPr>
              <a:t>Phú</a:t>
            </a:r>
            <a:r>
              <a:rPr lang="en-US" b="1" dirty="0" smtClean="0">
                <a:solidFill>
                  <a:srgbClr val="0000FF"/>
                </a:solidFill>
                <a:latin typeface="Tahoma" panose="020B0604030504040204" pitchFamily="34" charset="0"/>
                <a:hlinkClick r:id="rId13"/>
              </a:rPr>
              <a:t> </a:t>
            </a:r>
            <a:r>
              <a:rPr lang="en-US" b="1" dirty="0" err="1">
                <a:solidFill>
                  <a:srgbClr val="0000FF"/>
                </a:solidFill>
                <a:latin typeface="Tahoma" panose="020B0604030504040204" pitchFamily="34" charset="0"/>
                <a:hlinkClick r:id="rId13"/>
              </a:rPr>
              <a:t>Yên</a:t>
            </a:r>
            <a:r>
              <a:rPr lang="en-US" b="1" dirty="0">
                <a:solidFill>
                  <a:srgbClr val="0000FF"/>
                </a:solidFill>
                <a:latin typeface="Tahoma" panose="020B0604030504040204" pitchFamily="34" charset="0"/>
                <a:hlinkClick r:id="rId13"/>
              </a:rPr>
              <a:t>)</a:t>
            </a:r>
            <a:endParaRPr lang="en-US" dirty="0"/>
          </a:p>
        </p:txBody>
      </p:sp>
      <p:sp>
        <p:nvSpPr>
          <p:cNvPr id="9" name="Rectangle 8"/>
          <p:cNvSpPr/>
          <p:nvPr/>
        </p:nvSpPr>
        <p:spPr>
          <a:xfrm>
            <a:off x="14154912" y="9760323"/>
            <a:ext cx="5961888" cy="538609"/>
          </a:xfrm>
          <a:prstGeom prst="rect">
            <a:avLst/>
          </a:prstGeom>
        </p:spPr>
        <p:txBody>
          <a:bodyPr wrap="none">
            <a:spAutoFit/>
          </a:bodyPr>
          <a:lstStyle/>
          <a:p>
            <a:r>
              <a:rPr lang="en-US" b="1" dirty="0" err="1">
                <a:solidFill>
                  <a:srgbClr val="0000FF"/>
                </a:solidFill>
                <a:latin typeface="Tahoma" panose="020B0604030504040204" pitchFamily="34" charset="0"/>
                <a:hlinkClick r:id="rId14"/>
              </a:rPr>
              <a:t>Công</a:t>
            </a:r>
            <a:r>
              <a:rPr lang="en-US" b="1" dirty="0">
                <a:solidFill>
                  <a:srgbClr val="0000FF"/>
                </a:solidFill>
                <a:latin typeface="Tahoma" panose="020B0604030504040204" pitchFamily="34" charset="0"/>
                <a:hlinkClick r:id="rId14"/>
              </a:rPr>
              <a:t> ty May OASIS(</a:t>
            </a:r>
            <a:r>
              <a:rPr lang="en-US" b="1" dirty="0" err="1">
                <a:solidFill>
                  <a:srgbClr val="0000FF"/>
                </a:solidFill>
                <a:latin typeface="Tahoma" panose="020B0604030504040204" pitchFamily="34" charset="0"/>
                <a:hlinkClick r:id="rId14"/>
              </a:rPr>
              <a:t>Bình</a:t>
            </a:r>
            <a:r>
              <a:rPr lang="en-US" b="1" dirty="0">
                <a:solidFill>
                  <a:srgbClr val="0000FF"/>
                </a:solidFill>
                <a:latin typeface="Tahoma" panose="020B0604030504040204" pitchFamily="34" charset="0"/>
                <a:hlinkClick r:id="rId14"/>
              </a:rPr>
              <a:t> </a:t>
            </a:r>
            <a:r>
              <a:rPr lang="en-US" b="1" dirty="0" err="1">
                <a:solidFill>
                  <a:srgbClr val="0000FF"/>
                </a:solidFill>
                <a:latin typeface="Tahoma" panose="020B0604030504040204" pitchFamily="34" charset="0"/>
                <a:hlinkClick r:id="rId14"/>
              </a:rPr>
              <a:t>Định</a:t>
            </a:r>
            <a:r>
              <a:rPr lang="en-US" b="1" dirty="0">
                <a:solidFill>
                  <a:srgbClr val="0000FF"/>
                </a:solidFill>
                <a:latin typeface="Tahoma" panose="020B0604030504040204" pitchFamily="34" charset="0"/>
                <a:hlinkClick r:id="rId14"/>
              </a:rPr>
              <a:t>)</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65"/>
                                        </p:tgtEl>
                                        <p:attrNameLst>
                                          <p:attrName>style.visibility</p:attrName>
                                        </p:attrNameLst>
                                      </p:cBhvr>
                                      <p:to>
                                        <p:strVal val="visible"/>
                                      </p:to>
                                    </p:set>
                                    <p:animEffect transition="in" filter="wipe(left)">
                                      <p:cBhvr>
                                        <p:cTn id="7" dur="500"/>
                                        <p:tgtEl>
                                          <p:spTgt spid="8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66"/>
                                        </p:tgtEl>
                                        <p:attrNameLst>
                                          <p:attrName>style.visibility</p:attrName>
                                        </p:attrNameLst>
                                      </p:cBhvr>
                                      <p:to>
                                        <p:strVal val="visible"/>
                                      </p:to>
                                    </p:set>
                                    <p:animEffect transition="in" filter="wipe(left)">
                                      <p:cBhvr>
                                        <p:cTn id="10" dur="5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 grpId="0" animBg="1"/>
      <p:bldP spid="8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2336" y="347693"/>
            <a:ext cx="11347704" cy="1015663"/>
          </a:xfrm>
          <a:prstGeom prst="rect">
            <a:avLst/>
          </a:prstGeom>
        </p:spPr>
        <p:txBody>
          <a:bodyPr wrap="square">
            <a:spAutoFit/>
          </a:bodyPr>
          <a:lstStyle/>
          <a:p>
            <a:r>
              <a:rPr lang="en-US" sz="6000" b="1" dirty="0" err="1" smtClean="0">
                <a:solidFill>
                  <a:schemeClr val="accent2"/>
                </a:solidFill>
              </a:rPr>
              <a:t>Khách</a:t>
            </a:r>
            <a:r>
              <a:rPr lang="en-US" sz="6000" b="1" dirty="0" smtClean="0">
                <a:solidFill>
                  <a:schemeClr val="accent2"/>
                </a:solidFill>
              </a:rPr>
              <a:t> </a:t>
            </a:r>
            <a:r>
              <a:rPr lang="en-US" sz="6000" b="1" dirty="0" err="1" smtClean="0">
                <a:solidFill>
                  <a:schemeClr val="accent2"/>
                </a:solidFill>
              </a:rPr>
              <a:t>hàng</a:t>
            </a:r>
            <a:r>
              <a:rPr lang="en-US" sz="6000" b="1" dirty="0" smtClean="0">
                <a:solidFill>
                  <a:schemeClr val="accent2"/>
                </a:solidFill>
              </a:rPr>
              <a:t> </a:t>
            </a:r>
            <a:r>
              <a:rPr lang="en-US" sz="6000" b="1" dirty="0" err="1" smtClean="0">
                <a:solidFill>
                  <a:schemeClr val="accent2"/>
                </a:solidFill>
              </a:rPr>
              <a:t>trong</a:t>
            </a:r>
            <a:r>
              <a:rPr lang="en-US" sz="6000" b="1" dirty="0" smtClean="0">
                <a:solidFill>
                  <a:schemeClr val="accent2"/>
                </a:solidFill>
              </a:rPr>
              <a:t> </a:t>
            </a:r>
            <a:r>
              <a:rPr lang="en-US" sz="6000" b="1" dirty="0" err="1">
                <a:solidFill>
                  <a:schemeClr val="accent2"/>
                </a:solidFill>
              </a:rPr>
              <a:t>ngành</a:t>
            </a:r>
            <a:r>
              <a:rPr lang="en-US" sz="6000" b="1" dirty="0">
                <a:solidFill>
                  <a:schemeClr val="accent2"/>
                </a:solidFill>
              </a:rPr>
              <a:t> </a:t>
            </a:r>
            <a:r>
              <a:rPr lang="en-US" sz="6000" b="1" dirty="0" err="1" smtClean="0">
                <a:solidFill>
                  <a:schemeClr val="accent2"/>
                </a:solidFill>
              </a:rPr>
              <a:t>Xây</a:t>
            </a:r>
            <a:r>
              <a:rPr lang="en-US" sz="6000" b="1" dirty="0" smtClean="0">
                <a:solidFill>
                  <a:schemeClr val="accent2"/>
                </a:solidFill>
              </a:rPr>
              <a:t> </a:t>
            </a:r>
            <a:r>
              <a:rPr lang="en-US" sz="6000" b="1" dirty="0" err="1" smtClean="0">
                <a:solidFill>
                  <a:schemeClr val="accent2"/>
                </a:solidFill>
              </a:rPr>
              <a:t>Dựng</a:t>
            </a:r>
            <a:endParaRPr lang="en-US" sz="6000" b="1" dirty="0">
              <a:solidFill>
                <a:schemeClr val="accent2"/>
              </a:solidFill>
            </a:endParaRPr>
          </a:p>
        </p:txBody>
      </p:sp>
      <p:pic>
        <p:nvPicPr>
          <p:cNvPr id="2050" name="Picture 2" descr="Giải pháp chấm công xây dựng cho Công ty Cơ nhiệt điện Bách Khoa (HC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554" y="1976538"/>
            <a:ext cx="4395426" cy="31395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ải pháp chấm công xây dựng cho Công ty xây dựng Nguyễn Hoàng (HC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0180" y="1834842"/>
            <a:ext cx="3291840" cy="32812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893702" y="5388779"/>
            <a:ext cx="7868555" cy="538609"/>
          </a:xfrm>
          <a:prstGeom prst="rect">
            <a:avLst/>
          </a:prstGeom>
        </p:spPr>
        <p:txBody>
          <a:bodyPr wrap="square">
            <a:spAutoFit/>
          </a:bodyPr>
          <a:lstStyle/>
          <a:p>
            <a:r>
              <a:rPr lang="vi-VN" b="1" dirty="0">
                <a:solidFill>
                  <a:schemeClr val="bg1"/>
                </a:solidFill>
                <a:latin typeface="Tahoma" panose="020B0604030504040204" pitchFamily="34" charset="0"/>
              </a:rPr>
              <a:t>Công ty Cơ nhiệt </a:t>
            </a:r>
            <a:r>
              <a:rPr lang="vi-VN" b="1" dirty="0" smtClean="0">
                <a:solidFill>
                  <a:schemeClr val="bg1"/>
                </a:solidFill>
                <a:latin typeface="Tahoma" panose="020B0604030504040204" pitchFamily="34" charset="0"/>
              </a:rPr>
              <a:t>điện Bách Khoa (HCM)</a:t>
            </a:r>
            <a:endParaRPr lang="en-US" dirty="0">
              <a:solidFill>
                <a:schemeClr val="bg1"/>
              </a:solidFill>
            </a:endParaRPr>
          </a:p>
        </p:txBody>
      </p:sp>
      <p:sp>
        <p:nvSpPr>
          <p:cNvPr id="10" name="Rectangle 9"/>
          <p:cNvSpPr/>
          <p:nvPr/>
        </p:nvSpPr>
        <p:spPr>
          <a:xfrm>
            <a:off x="10995660" y="5367737"/>
            <a:ext cx="7783785" cy="538609"/>
          </a:xfrm>
          <a:prstGeom prst="rect">
            <a:avLst/>
          </a:prstGeom>
        </p:spPr>
        <p:txBody>
          <a:bodyPr wrap="square">
            <a:spAutoFit/>
          </a:bodyPr>
          <a:lstStyle/>
          <a:p>
            <a:r>
              <a:rPr lang="en-US" b="1" dirty="0" err="1">
                <a:solidFill>
                  <a:schemeClr val="tx2">
                    <a:lumMod val="60000"/>
                    <a:lumOff val="40000"/>
                  </a:schemeClr>
                </a:solidFill>
                <a:latin typeface="Tahoma" panose="020B0604030504040204" pitchFamily="34" charset="0"/>
                <a:hlinkClick r:id="rId4"/>
              </a:rPr>
              <a:t>Công</a:t>
            </a:r>
            <a:r>
              <a:rPr lang="en-US" b="1" dirty="0">
                <a:solidFill>
                  <a:schemeClr val="tx2">
                    <a:lumMod val="60000"/>
                    <a:lumOff val="40000"/>
                  </a:schemeClr>
                </a:solidFill>
                <a:latin typeface="Tahoma" panose="020B0604030504040204" pitchFamily="34" charset="0"/>
                <a:hlinkClick r:id="rId4"/>
              </a:rPr>
              <a:t> ty </a:t>
            </a:r>
            <a:r>
              <a:rPr lang="en-US" b="1" dirty="0" err="1">
                <a:solidFill>
                  <a:schemeClr val="tx2">
                    <a:lumMod val="60000"/>
                    <a:lumOff val="40000"/>
                  </a:schemeClr>
                </a:solidFill>
                <a:latin typeface="Tahoma" panose="020B0604030504040204" pitchFamily="34" charset="0"/>
                <a:hlinkClick r:id="rId4"/>
              </a:rPr>
              <a:t>xây</a:t>
            </a:r>
            <a:r>
              <a:rPr lang="en-US" b="1" dirty="0">
                <a:solidFill>
                  <a:schemeClr val="tx2">
                    <a:lumMod val="60000"/>
                    <a:lumOff val="40000"/>
                  </a:schemeClr>
                </a:solidFill>
                <a:latin typeface="Tahoma" panose="020B0604030504040204" pitchFamily="34" charset="0"/>
                <a:hlinkClick r:id="rId4"/>
              </a:rPr>
              <a:t> </a:t>
            </a:r>
            <a:r>
              <a:rPr lang="en-US" b="1" dirty="0" err="1">
                <a:solidFill>
                  <a:schemeClr val="tx2">
                    <a:lumMod val="60000"/>
                    <a:lumOff val="40000"/>
                  </a:schemeClr>
                </a:solidFill>
                <a:latin typeface="Tahoma" panose="020B0604030504040204" pitchFamily="34" charset="0"/>
                <a:hlinkClick r:id="rId4"/>
              </a:rPr>
              <a:t>dựng</a:t>
            </a:r>
            <a:r>
              <a:rPr lang="en-US" b="1" dirty="0">
                <a:solidFill>
                  <a:schemeClr val="tx2">
                    <a:lumMod val="60000"/>
                    <a:lumOff val="40000"/>
                  </a:schemeClr>
                </a:solidFill>
                <a:latin typeface="Tahoma" panose="020B0604030504040204" pitchFamily="34" charset="0"/>
                <a:hlinkClick r:id="rId4"/>
              </a:rPr>
              <a:t> </a:t>
            </a:r>
            <a:r>
              <a:rPr lang="en-US" b="1" dirty="0" err="1">
                <a:solidFill>
                  <a:schemeClr val="tx2">
                    <a:lumMod val="60000"/>
                    <a:lumOff val="40000"/>
                  </a:schemeClr>
                </a:solidFill>
                <a:latin typeface="Tahoma" panose="020B0604030504040204" pitchFamily="34" charset="0"/>
                <a:hlinkClick r:id="rId4"/>
              </a:rPr>
              <a:t>Nguyễn</a:t>
            </a:r>
            <a:r>
              <a:rPr lang="en-US" b="1" dirty="0">
                <a:solidFill>
                  <a:schemeClr val="tx2">
                    <a:lumMod val="60000"/>
                    <a:lumOff val="40000"/>
                  </a:schemeClr>
                </a:solidFill>
                <a:latin typeface="Tahoma" panose="020B0604030504040204" pitchFamily="34" charset="0"/>
                <a:hlinkClick r:id="rId4"/>
              </a:rPr>
              <a:t> </a:t>
            </a:r>
            <a:r>
              <a:rPr lang="en-US" b="1" dirty="0" err="1">
                <a:solidFill>
                  <a:schemeClr val="tx2">
                    <a:lumMod val="60000"/>
                    <a:lumOff val="40000"/>
                  </a:schemeClr>
                </a:solidFill>
                <a:latin typeface="Tahoma" panose="020B0604030504040204" pitchFamily="34" charset="0"/>
                <a:hlinkClick r:id="rId4"/>
              </a:rPr>
              <a:t>Hoàng</a:t>
            </a:r>
            <a:r>
              <a:rPr lang="en-US" b="1" dirty="0">
                <a:solidFill>
                  <a:schemeClr val="tx2">
                    <a:lumMod val="60000"/>
                    <a:lumOff val="40000"/>
                  </a:schemeClr>
                </a:solidFill>
                <a:latin typeface="Tahoma" panose="020B0604030504040204" pitchFamily="34" charset="0"/>
                <a:hlinkClick r:id="rId4"/>
              </a:rPr>
              <a:t> (HCM)</a:t>
            </a:r>
            <a:endParaRPr lang="en-US" dirty="0">
              <a:solidFill>
                <a:schemeClr val="tx2">
                  <a:lumMod val="60000"/>
                  <a:lumOff val="40000"/>
                </a:schemeClr>
              </a:solidFill>
            </a:endParaRPr>
          </a:p>
        </p:txBody>
      </p:sp>
      <p:pic>
        <p:nvPicPr>
          <p:cNvPr id="2054" name="Picture 6" descr="Dự án Phần mềm chấm công - Tập Đoàn Trường Thịnh (Quảng Bìn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2257" y="6738648"/>
            <a:ext cx="4495107" cy="32107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8613648" y="10195065"/>
            <a:ext cx="7708392" cy="538609"/>
          </a:xfrm>
          <a:prstGeom prst="rect">
            <a:avLst/>
          </a:prstGeom>
        </p:spPr>
        <p:txBody>
          <a:bodyPr wrap="square">
            <a:spAutoFit/>
          </a:bodyPr>
          <a:lstStyle/>
          <a:p>
            <a:r>
              <a:rPr lang="vi-VN" b="1" dirty="0">
                <a:solidFill>
                  <a:srgbClr val="0000FF"/>
                </a:solidFill>
                <a:latin typeface="Tahoma" panose="020B0604030504040204" pitchFamily="34" charset="0"/>
                <a:hlinkClick r:id="rId6"/>
              </a:rPr>
              <a:t>Tập </a:t>
            </a:r>
            <a:r>
              <a:rPr lang="vi-VN" b="1" dirty="0" smtClean="0">
                <a:solidFill>
                  <a:srgbClr val="0000FF"/>
                </a:solidFill>
                <a:latin typeface="Tahoma" panose="020B0604030504040204" pitchFamily="34" charset="0"/>
                <a:hlinkClick r:id="rId6"/>
              </a:rPr>
              <a:t>Đoàn </a:t>
            </a:r>
            <a:r>
              <a:rPr lang="vi-VN" b="1" dirty="0">
                <a:solidFill>
                  <a:srgbClr val="0000FF"/>
                </a:solidFill>
                <a:latin typeface="Tahoma" panose="020B0604030504040204" pitchFamily="34" charset="0"/>
                <a:hlinkClick r:id="rId6"/>
              </a:rPr>
              <a:t>Trường Thịnh (Quảng Bình)</a:t>
            </a:r>
            <a:endParaRPr lang="en-US" dirty="0"/>
          </a:p>
        </p:txBody>
      </p:sp>
      <p:pic>
        <p:nvPicPr>
          <p:cNvPr id="2056" name="Picture 8" descr="Dự án Phần mềm chấm công - Công ty Xây Dựng Quang Min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8880" y="6738648"/>
            <a:ext cx="4451002" cy="31792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821489" y="10200601"/>
            <a:ext cx="5905784" cy="538609"/>
          </a:xfrm>
          <a:prstGeom prst="rect">
            <a:avLst/>
          </a:prstGeom>
        </p:spPr>
        <p:txBody>
          <a:bodyPr wrap="square">
            <a:spAutoFit/>
          </a:bodyPr>
          <a:lstStyle/>
          <a:p>
            <a:r>
              <a:rPr lang="en-US" b="1" dirty="0" err="1">
                <a:solidFill>
                  <a:schemeClr val="bg1"/>
                </a:solidFill>
                <a:latin typeface="Tahoma" panose="020B0604030504040204" pitchFamily="34" charset="0"/>
                <a:hlinkClick r:id="rId8"/>
              </a:rPr>
              <a:t>Công</a:t>
            </a:r>
            <a:r>
              <a:rPr lang="en-US" b="1" dirty="0">
                <a:solidFill>
                  <a:schemeClr val="bg1"/>
                </a:solidFill>
                <a:latin typeface="Tahoma" panose="020B0604030504040204" pitchFamily="34" charset="0"/>
                <a:hlinkClick r:id="rId8"/>
              </a:rPr>
              <a:t> ty </a:t>
            </a:r>
            <a:r>
              <a:rPr lang="en-US" b="1" dirty="0" err="1">
                <a:solidFill>
                  <a:schemeClr val="bg1"/>
                </a:solidFill>
                <a:latin typeface="Tahoma" panose="020B0604030504040204" pitchFamily="34" charset="0"/>
                <a:hlinkClick r:id="rId8"/>
              </a:rPr>
              <a:t>Xây</a:t>
            </a:r>
            <a:r>
              <a:rPr lang="en-US" b="1" dirty="0">
                <a:solidFill>
                  <a:schemeClr val="bg1"/>
                </a:solidFill>
                <a:latin typeface="Tahoma" panose="020B0604030504040204" pitchFamily="34" charset="0"/>
                <a:hlinkClick r:id="rId8"/>
              </a:rPr>
              <a:t> </a:t>
            </a:r>
            <a:r>
              <a:rPr lang="en-US" b="1" dirty="0" err="1">
                <a:solidFill>
                  <a:schemeClr val="bg1"/>
                </a:solidFill>
                <a:latin typeface="Tahoma" panose="020B0604030504040204" pitchFamily="34" charset="0"/>
                <a:hlinkClick r:id="rId8"/>
              </a:rPr>
              <a:t>Dựng</a:t>
            </a:r>
            <a:r>
              <a:rPr lang="en-US" b="1" dirty="0">
                <a:solidFill>
                  <a:schemeClr val="bg1"/>
                </a:solidFill>
                <a:latin typeface="Tahoma" panose="020B0604030504040204" pitchFamily="34" charset="0"/>
                <a:hlinkClick r:id="rId8"/>
              </a:rPr>
              <a:t> </a:t>
            </a:r>
            <a:r>
              <a:rPr lang="en-US" b="1" dirty="0" err="1">
                <a:solidFill>
                  <a:schemeClr val="bg1"/>
                </a:solidFill>
                <a:latin typeface="Tahoma" panose="020B0604030504040204" pitchFamily="34" charset="0"/>
                <a:hlinkClick r:id="rId8"/>
              </a:rPr>
              <a:t>Quang</a:t>
            </a:r>
            <a:r>
              <a:rPr lang="en-US" b="1" dirty="0">
                <a:solidFill>
                  <a:schemeClr val="bg1"/>
                </a:solidFill>
                <a:latin typeface="Tahoma" panose="020B0604030504040204" pitchFamily="34" charset="0"/>
                <a:hlinkClick r:id="rId8"/>
              </a:rPr>
              <a:t> Minh</a:t>
            </a:r>
            <a:endParaRPr lang="en-US" b="1" dirty="0">
              <a:solidFill>
                <a:schemeClr val="bg1"/>
              </a:solidFill>
              <a:latin typeface="Tahoma" panose="020B0604030504040204" pitchFamily="34" charset="0"/>
            </a:endParaRPr>
          </a:p>
        </p:txBody>
      </p:sp>
    </p:spTree>
    <p:extLst>
      <p:ext uri="{BB962C8B-B14F-4D97-AF65-F5344CB8AC3E}">
        <p14:creationId xmlns:p14="http://schemas.microsoft.com/office/powerpoint/2010/main" val="293328627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8035" y="530573"/>
            <a:ext cx="15402525" cy="1015663"/>
          </a:xfrm>
          <a:prstGeom prst="rect">
            <a:avLst/>
          </a:prstGeom>
        </p:spPr>
        <p:txBody>
          <a:bodyPr wrap="square">
            <a:spAutoFit/>
          </a:bodyPr>
          <a:lstStyle/>
          <a:p>
            <a:r>
              <a:rPr lang="en-US" sz="6000" b="1" dirty="0" err="1" smtClean="0">
                <a:solidFill>
                  <a:schemeClr val="accent2"/>
                </a:solidFill>
              </a:rPr>
              <a:t>Khách</a:t>
            </a:r>
            <a:r>
              <a:rPr lang="en-US" sz="6000" b="1" dirty="0" smtClean="0">
                <a:solidFill>
                  <a:schemeClr val="accent2"/>
                </a:solidFill>
              </a:rPr>
              <a:t> </a:t>
            </a:r>
            <a:r>
              <a:rPr lang="en-US" sz="6000" b="1" dirty="0" err="1" smtClean="0">
                <a:solidFill>
                  <a:schemeClr val="accent2"/>
                </a:solidFill>
              </a:rPr>
              <a:t>hàng</a:t>
            </a:r>
            <a:r>
              <a:rPr lang="en-US" sz="6000" b="1" dirty="0" smtClean="0">
                <a:solidFill>
                  <a:schemeClr val="accent2"/>
                </a:solidFill>
              </a:rPr>
              <a:t> </a:t>
            </a:r>
            <a:r>
              <a:rPr lang="en-US" sz="6000" b="1" dirty="0" err="1" smtClean="0">
                <a:solidFill>
                  <a:schemeClr val="accent2"/>
                </a:solidFill>
              </a:rPr>
              <a:t>trong</a:t>
            </a:r>
            <a:r>
              <a:rPr lang="en-US" sz="6000" b="1" dirty="0" smtClean="0">
                <a:solidFill>
                  <a:schemeClr val="accent2"/>
                </a:solidFill>
              </a:rPr>
              <a:t> </a:t>
            </a:r>
            <a:r>
              <a:rPr lang="en-US" sz="6000" b="1" dirty="0" err="1">
                <a:solidFill>
                  <a:schemeClr val="accent2"/>
                </a:solidFill>
              </a:rPr>
              <a:t>ngành</a:t>
            </a:r>
            <a:r>
              <a:rPr lang="en-US" sz="6000" b="1" dirty="0">
                <a:solidFill>
                  <a:schemeClr val="accent2"/>
                </a:solidFill>
              </a:rPr>
              <a:t> </a:t>
            </a:r>
            <a:r>
              <a:rPr lang="en-US" sz="6000" b="1" dirty="0" err="1" smtClean="0">
                <a:solidFill>
                  <a:schemeClr val="accent2"/>
                </a:solidFill>
              </a:rPr>
              <a:t>Chế</a:t>
            </a:r>
            <a:r>
              <a:rPr lang="en-US" sz="6000" b="1" dirty="0" smtClean="0">
                <a:solidFill>
                  <a:schemeClr val="accent2"/>
                </a:solidFill>
              </a:rPr>
              <a:t> </a:t>
            </a:r>
            <a:r>
              <a:rPr lang="en-US" sz="6000" b="1" dirty="0" err="1" smtClean="0">
                <a:solidFill>
                  <a:schemeClr val="accent2"/>
                </a:solidFill>
              </a:rPr>
              <a:t>biến</a:t>
            </a:r>
            <a:r>
              <a:rPr lang="en-US" sz="6000" b="1" dirty="0" smtClean="0">
                <a:solidFill>
                  <a:schemeClr val="accent2"/>
                </a:solidFill>
              </a:rPr>
              <a:t> </a:t>
            </a:r>
            <a:r>
              <a:rPr lang="en-US" sz="6000" b="1" dirty="0" err="1" smtClean="0">
                <a:solidFill>
                  <a:schemeClr val="accent2"/>
                </a:solidFill>
              </a:rPr>
              <a:t>Thực</a:t>
            </a:r>
            <a:r>
              <a:rPr lang="en-US" sz="6000" b="1" dirty="0" smtClean="0">
                <a:solidFill>
                  <a:schemeClr val="accent2"/>
                </a:solidFill>
              </a:rPr>
              <a:t> </a:t>
            </a:r>
            <a:r>
              <a:rPr lang="en-US" sz="6000" b="1" dirty="0" err="1" smtClean="0">
                <a:solidFill>
                  <a:schemeClr val="accent2"/>
                </a:solidFill>
              </a:rPr>
              <a:t>Phẩm</a:t>
            </a:r>
            <a:endParaRPr lang="en-US" sz="6000" b="1" dirty="0">
              <a:solidFill>
                <a:schemeClr val="accent2"/>
              </a:solidFill>
            </a:endParaRPr>
          </a:p>
        </p:txBody>
      </p:sp>
      <p:pic>
        <p:nvPicPr>
          <p:cNvPr id="3074" name="Picture 2" descr="Giải pháp chấm công tính lương nhà máy chế biến thực phẩm Thuận Phong (Tiền Gia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612" y="3434454"/>
            <a:ext cx="4848208" cy="42421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ải pháp chấm công tính lương nhà máy chế biến thực phẩm DSM (VSIP II - Bình Dươ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4340" y="4001270"/>
            <a:ext cx="4480560" cy="320040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970243" y="7517117"/>
            <a:ext cx="7025640" cy="984885"/>
          </a:xfrm>
          <a:prstGeom prst="rect">
            <a:avLst/>
          </a:prstGeom>
        </p:spPr>
        <p:txBody>
          <a:bodyPr wrap="square">
            <a:spAutoFit/>
          </a:bodyPr>
          <a:lstStyle/>
          <a:p>
            <a:r>
              <a:rPr lang="en-US" b="1" dirty="0" err="1">
                <a:solidFill>
                  <a:srgbClr val="0000FF"/>
                </a:solidFill>
                <a:latin typeface="Tahoma" panose="020B0604030504040204" pitchFamily="34" charset="0"/>
                <a:hlinkClick r:id="rId4"/>
              </a:rPr>
              <a:t>Nhà</a:t>
            </a:r>
            <a:r>
              <a:rPr lang="en-US" b="1" dirty="0">
                <a:solidFill>
                  <a:srgbClr val="0000FF"/>
                </a:solidFill>
                <a:latin typeface="Tahoma" panose="020B0604030504040204" pitchFamily="34" charset="0"/>
                <a:hlinkClick r:id="rId4"/>
              </a:rPr>
              <a:t> </a:t>
            </a:r>
            <a:r>
              <a:rPr lang="en-US" b="1" dirty="0" err="1">
                <a:solidFill>
                  <a:srgbClr val="0000FF"/>
                </a:solidFill>
                <a:latin typeface="Tahoma" panose="020B0604030504040204" pitchFamily="34" charset="0"/>
                <a:hlinkClick r:id="rId4"/>
              </a:rPr>
              <a:t>máy</a:t>
            </a:r>
            <a:r>
              <a:rPr lang="en-US" b="1" dirty="0">
                <a:solidFill>
                  <a:srgbClr val="0000FF"/>
                </a:solidFill>
                <a:latin typeface="Tahoma" panose="020B0604030504040204" pitchFamily="34" charset="0"/>
                <a:hlinkClick r:id="rId4"/>
              </a:rPr>
              <a:t> </a:t>
            </a:r>
            <a:r>
              <a:rPr lang="en-US" b="1" dirty="0" err="1">
                <a:solidFill>
                  <a:srgbClr val="0000FF"/>
                </a:solidFill>
                <a:latin typeface="Tahoma" panose="020B0604030504040204" pitchFamily="34" charset="0"/>
                <a:hlinkClick r:id="rId4"/>
              </a:rPr>
              <a:t>chế</a:t>
            </a:r>
            <a:r>
              <a:rPr lang="en-US" b="1" dirty="0">
                <a:solidFill>
                  <a:srgbClr val="0000FF"/>
                </a:solidFill>
                <a:latin typeface="Tahoma" panose="020B0604030504040204" pitchFamily="34" charset="0"/>
                <a:hlinkClick r:id="rId4"/>
              </a:rPr>
              <a:t> </a:t>
            </a:r>
            <a:r>
              <a:rPr lang="en-US" b="1" dirty="0" err="1">
                <a:solidFill>
                  <a:srgbClr val="0000FF"/>
                </a:solidFill>
                <a:latin typeface="Tahoma" panose="020B0604030504040204" pitchFamily="34" charset="0"/>
                <a:hlinkClick r:id="rId4"/>
              </a:rPr>
              <a:t>biến</a:t>
            </a:r>
            <a:r>
              <a:rPr lang="en-US" b="1" dirty="0">
                <a:solidFill>
                  <a:srgbClr val="0000FF"/>
                </a:solidFill>
                <a:latin typeface="Tahoma" panose="020B0604030504040204" pitchFamily="34" charset="0"/>
                <a:hlinkClick r:id="rId4"/>
              </a:rPr>
              <a:t> </a:t>
            </a:r>
            <a:r>
              <a:rPr lang="en-US" b="1" dirty="0" err="1">
                <a:solidFill>
                  <a:srgbClr val="0000FF"/>
                </a:solidFill>
                <a:latin typeface="Tahoma" panose="020B0604030504040204" pitchFamily="34" charset="0"/>
                <a:hlinkClick r:id="rId4"/>
              </a:rPr>
              <a:t>thực</a:t>
            </a:r>
            <a:r>
              <a:rPr lang="en-US" b="1" dirty="0">
                <a:solidFill>
                  <a:srgbClr val="0000FF"/>
                </a:solidFill>
                <a:latin typeface="Tahoma" panose="020B0604030504040204" pitchFamily="34" charset="0"/>
                <a:hlinkClick r:id="rId4"/>
              </a:rPr>
              <a:t> </a:t>
            </a:r>
            <a:r>
              <a:rPr lang="en-US" b="1" dirty="0" err="1">
                <a:solidFill>
                  <a:srgbClr val="0000FF"/>
                </a:solidFill>
                <a:latin typeface="Tahoma" panose="020B0604030504040204" pitchFamily="34" charset="0"/>
                <a:hlinkClick r:id="rId4"/>
              </a:rPr>
              <a:t>phẩm</a:t>
            </a:r>
            <a:r>
              <a:rPr lang="en-US" b="1" dirty="0">
                <a:solidFill>
                  <a:srgbClr val="0000FF"/>
                </a:solidFill>
                <a:latin typeface="Tahoma" panose="020B0604030504040204" pitchFamily="34" charset="0"/>
                <a:hlinkClick r:id="rId4"/>
              </a:rPr>
              <a:t> </a:t>
            </a:r>
            <a:r>
              <a:rPr lang="en-US" b="1" dirty="0" err="1">
                <a:solidFill>
                  <a:srgbClr val="0000FF"/>
                </a:solidFill>
                <a:latin typeface="Tahoma" panose="020B0604030504040204" pitchFamily="34" charset="0"/>
                <a:hlinkClick r:id="rId4"/>
              </a:rPr>
              <a:t>Thuận</a:t>
            </a:r>
            <a:r>
              <a:rPr lang="en-US" b="1" dirty="0">
                <a:solidFill>
                  <a:srgbClr val="0000FF"/>
                </a:solidFill>
                <a:latin typeface="Tahoma" panose="020B0604030504040204" pitchFamily="34" charset="0"/>
                <a:hlinkClick r:id="rId4"/>
              </a:rPr>
              <a:t> </a:t>
            </a:r>
            <a:r>
              <a:rPr lang="en-US" b="1" dirty="0" err="1">
                <a:solidFill>
                  <a:srgbClr val="0000FF"/>
                </a:solidFill>
                <a:latin typeface="Tahoma" panose="020B0604030504040204" pitchFamily="34" charset="0"/>
                <a:hlinkClick r:id="rId4"/>
              </a:rPr>
              <a:t>Phong</a:t>
            </a:r>
            <a:r>
              <a:rPr lang="en-US" b="1" dirty="0">
                <a:solidFill>
                  <a:srgbClr val="0000FF"/>
                </a:solidFill>
                <a:latin typeface="Tahoma" panose="020B0604030504040204" pitchFamily="34" charset="0"/>
                <a:hlinkClick r:id="rId4"/>
              </a:rPr>
              <a:t> (</a:t>
            </a:r>
            <a:r>
              <a:rPr lang="en-US" b="1" dirty="0" err="1">
                <a:solidFill>
                  <a:srgbClr val="0000FF"/>
                </a:solidFill>
                <a:latin typeface="Tahoma" panose="020B0604030504040204" pitchFamily="34" charset="0"/>
                <a:hlinkClick r:id="rId4"/>
              </a:rPr>
              <a:t>Tiền</a:t>
            </a:r>
            <a:r>
              <a:rPr lang="en-US" b="1" dirty="0">
                <a:solidFill>
                  <a:srgbClr val="0000FF"/>
                </a:solidFill>
                <a:latin typeface="Tahoma" panose="020B0604030504040204" pitchFamily="34" charset="0"/>
                <a:hlinkClick r:id="rId4"/>
              </a:rPr>
              <a:t> </a:t>
            </a:r>
            <a:r>
              <a:rPr lang="en-US" b="1" dirty="0" err="1">
                <a:solidFill>
                  <a:srgbClr val="0000FF"/>
                </a:solidFill>
                <a:latin typeface="Tahoma" panose="020B0604030504040204" pitchFamily="34" charset="0"/>
                <a:hlinkClick r:id="rId4"/>
              </a:rPr>
              <a:t>Giang</a:t>
            </a:r>
            <a:r>
              <a:rPr lang="en-US" b="1" dirty="0">
                <a:solidFill>
                  <a:srgbClr val="0000FF"/>
                </a:solidFill>
                <a:latin typeface="Tahoma" panose="020B0604030504040204" pitchFamily="34" charset="0"/>
                <a:hlinkClick r:id="rId4"/>
              </a:rPr>
              <a:t>)</a:t>
            </a:r>
            <a:endParaRPr lang="en-US" dirty="0"/>
          </a:p>
        </p:txBody>
      </p:sp>
      <p:sp>
        <p:nvSpPr>
          <p:cNvPr id="10" name="Rectangle 9"/>
          <p:cNvSpPr/>
          <p:nvPr/>
        </p:nvSpPr>
        <p:spPr>
          <a:xfrm>
            <a:off x="10082205" y="7672318"/>
            <a:ext cx="9324989" cy="538609"/>
          </a:xfrm>
          <a:prstGeom prst="rect">
            <a:avLst/>
          </a:prstGeom>
        </p:spPr>
        <p:txBody>
          <a:bodyPr wrap="none">
            <a:spAutoFit/>
          </a:bodyPr>
          <a:lstStyle/>
          <a:p>
            <a:r>
              <a:rPr lang="vi-VN" b="1" dirty="0">
                <a:solidFill>
                  <a:srgbClr val="0000FF"/>
                </a:solidFill>
                <a:latin typeface="Tahoma" panose="020B0604030504040204" pitchFamily="34" charset="0"/>
                <a:hlinkClick r:id="rId5"/>
              </a:rPr>
              <a:t>Nhà máy thực phẩm DSM (VSIP II - Bình Dương)</a:t>
            </a:r>
            <a:endParaRPr lang="en-US" dirty="0"/>
          </a:p>
        </p:txBody>
      </p:sp>
    </p:spTree>
    <p:extLst>
      <p:ext uri="{BB962C8B-B14F-4D97-AF65-F5344CB8AC3E}">
        <p14:creationId xmlns:p14="http://schemas.microsoft.com/office/powerpoint/2010/main" val="347934366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066" y="469613"/>
            <a:ext cx="10339690" cy="1015663"/>
          </a:xfrm>
          <a:prstGeom prst="rect">
            <a:avLst/>
          </a:prstGeom>
        </p:spPr>
        <p:txBody>
          <a:bodyPr wrap="none">
            <a:spAutoFit/>
          </a:bodyPr>
          <a:lstStyle/>
          <a:p>
            <a:r>
              <a:rPr lang="en-US" sz="6000" b="1" dirty="0" err="1">
                <a:solidFill>
                  <a:schemeClr val="accent2"/>
                </a:solidFill>
              </a:rPr>
              <a:t>Khách</a:t>
            </a:r>
            <a:r>
              <a:rPr lang="en-US" sz="6000" b="1" dirty="0">
                <a:solidFill>
                  <a:schemeClr val="accent2"/>
                </a:solidFill>
              </a:rPr>
              <a:t> </a:t>
            </a:r>
            <a:r>
              <a:rPr lang="en-US" sz="6000" b="1" dirty="0" err="1">
                <a:solidFill>
                  <a:schemeClr val="accent2"/>
                </a:solidFill>
              </a:rPr>
              <a:t>hàng</a:t>
            </a:r>
            <a:r>
              <a:rPr lang="en-US" sz="6000" b="1" dirty="0">
                <a:solidFill>
                  <a:schemeClr val="accent2"/>
                </a:solidFill>
              </a:rPr>
              <a:t> </a:t>
            </a:r>
            <a:r>
              <a:rPr lang="en-US" sz="6000" b="1" dirty="0" err="1">
                <a:solidFill>
                  <a:schemeClr val="accent2"/>
                </a:solidFill>
              </a:rPr>
              <a:t>trong</a:t>
            </a:r>
            <a:r>
              <a:rPr lang="en-US" sz="6000" b="1" dirty="0">
                <a:solidFill>
                  <a:schemeClr val="accent2"/>
                </a:solidFill>
              </a:rPr>
              <a:t> </a:t>
            </a:r>
            <a:r>
              <a:rPr lang="en-US" sz="6000" b="1" dirty="0" err="1">
                <a:solidFill>
                  <a:schemeClr val="accent2"/>
                </a:solidFill>
              </a:rPr>
              <a:t>ngành</a:t>
            </a:r>
            <a:r>
              <a:rPr lang="en-US" sz="6000" b="1" dirty="0">
                <a:solidFill>
                  <a:schemeClr val="accent2"/>
                </a:solidFill>
              </a:rPr>
              <a:t> </a:t>
            </a:r>
            <a:r>
              <a:rPr lang="en-US" sz="6000" b="1" dirty="0" err="1" smtClean="0">
                <a:solidFill>
                  <a:schemeClr val="accent2"/>
                </a:solidFill>
              </a:rPr>
              <a:t>Bao</a:t>
            </a:r>
            <a:r>
              <a:rPr lang="en-US" sz="6000" b="1" dirty="0" smtClean="0">
                <a:solidFill>
                  <a:schemeClr val="accent2"/>
                </a:solidFill>
              </a:rPr>
              <a:t> </a:t>
            </a:r>
            <a:r>
              <a:rPr lang="en-US" sz="6000" b="1" dirty="0" err="1" smtClean="0">
                <a:solidFill>
                  <a:schemeClr val="accent2"/>
                </a:solidFill>
              </a:rPr>
              <a:t>bì</a:t>
            </a:r>
            <a:endParaRPr lang="en-US" sz="6000" b="1" dirty="0">
              <a:solidFill>
                <a:schemeClr val="accent2"/>
              </a:solidFill>
            </a:endParaRPr>
          </a:p>
        </p:txBody>
      </p:sp>
      <p:pic>
        <p:nvPicPr>
          <p:cNvPr id="1026" name="Picture 2" descr="CTY CỔ PHẦN THUẬN ĐỨC ( HƯNG YÊN) LĨNH VỰC SẢN XUẤT BAO B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104" y="1801528"/>
            <a:ext cx="4438332" cy="31702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ông ty sản xuất bao bì Kim Cương DPC (HC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7244" y="1863600"/>
            <a:ext cx="4568826" cy="31702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3066" y="5423486"/>
            <a:ext cx="8366763" cy="538609"/>
          </a:xfrm>
          <a:prstGeom prst="rect">
            <a:avLst/>
          </a:prstGeom>
        </p:spPr>
        <p:txBody>
          <a:bodyPr wrap="square">
            <a:spAutoFit/>
          </a:bodyPr>
          <a:lstStyle/>
          <a:p>
            <a:r>
              <a:rPr lang="vi-VN" b="1" dirty="0">
                <a:solidFill>
                  <a:schemeClr val="bg1"/>
                </a:solidFill>
                <a:latin typeface="Tahoma" panose="020B0604030504040204" pitchFamily="34" charset="0"/>
                <a:hlinkClick r:id="rId4"/>
              </a:rPr>
              <a:t>Công ty Cổ phần THUẬN ĐỨC (HƯNG YÊN)</a:t>
            </a:r>
            <a:endParaRPr lang="en-US" dirty="0">
              <a:solidFill>
                <a:schemeClr val="bg1"/>
              </a:solidFill>
            </a:endParaRPr>
          </a:p>
        </p:txBody>
      </p:sp>
      <p:sp>
        <p:nvSpPr>
          <p:cNvPr id="4" name="Rectangle 3"/>
          <p:cNvSpPr/>
          <p:nvPr/>
        </p:nvSpPr>
        <p:spPr>
          <a:xfrm>
            <a:off x="10424729" y="5423486"/>
            <a:ext cx="8933856" cy="538609"/>
          </a:xfrm>
          <a:prstGeom prst="rect">
            <a:avLst/>
          </a:prstGeom>
        </p:spPr>
        <p:txBody>
          <a:bodyPr wrap="none">
            <a:spAutoFit/>
          </a:bodyPr>
          <a:lstStyle/>
          <a:p>
            <a:r>
              <a:rPr lang="vi-VN" b="1" dirty="0">
                <a:solidFill>
                  <a:srgbClr val="0000FF"/>
                </a:solidFill>
                <a:latin typeface="Tahoma" panose="020B0604030504040204" pitchFamily="34" charset="0"/>
                <a:hlinkClick r:id="rId5"/>
              </a:rPr>
              <a:t>Công ty sản xuất bao bì Kim Cương DPC (HCM)</a:t>
            </a:r>
            <a:endParaRPr lang="en-US" dirty="0"/>
          </a:p>
        </p:txBody>
      </p:sp>
      <p:pic>
        <p:nvPicPr>
          <p:cNvPr id="1030" name="Picture 6" descr="Dự án Phần mềm chấm công tính lương - Công ty in 3D Thành Dan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6090" y="6413814"/>
            <a:ext cx="4481432" cy="32010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242298" y="9900305"/>
            <a:ext cx="5069016" cy="538609"/>
          </a:xfrm>
          <a:prstGeom prst="rect">
            <a:avLst/>
          </a:prstGeom>
        </p:spPr>
        <p:txBody>
          <a:bodyPr wrap="none">
            <a:spAutoFit/>
          </a:bodyPr>
          <a:lstStyle/>
          <a:p>
            <a:r>
              <a:rPr lang="en-US" b="1" dirty="0" err="1">
                <a:solidFill>
                  <a:srgbClr val="0000FF"/>
                </a:solidFill>
                <a:latin typeface="Tahoma" panose="020B0604030504040204" pitchFamily="34" charset="0"/>
                <a:hlinkClick r:id="rId7"/>
              </a:rPr>
              <a:t>Công</a:t>
            </a:r>
            <a:r>
              <a:rPr lang="en-US" b="1" dirty="0">
                <a:solidFill>
                  <a:srgbClr val="0000FF"/>
                </a:solidFill>
                <a:latin typeface="Tahoma" panose="020B0604030504040204" pitchFamily="34" charset="0"/>
                <a:hlinkClick r:id="rId7"/>
              </a:rPr>
              <a:t> ty in 3D </a:t>
            </a:r>
            <a:r>
              <a:rPr lang="en-US" b="1" dirty="0" err="1">
                <a:solidFill>
                  <a:srgbClr val="0000FF"/>
                </a:solidFill>
                <a:latin typeface="Tahoma" panose="020B0604030504040204" pitchFamily="34" charset="0"/>
                <a:hlinkClick r:id="rId7"/>
              </a:rPr>
              <a:t>Thành</a:t>
            </a:r>
            <a:r>
              <a:rPr lang="en-US" b="1" dirty="0">
                <a:solidFill>
                  <a:srgbClr val="0000FF"/>
                </a:solidFill>
                <a:latin typeface="Tahoma" panose="020B0604030504040204" pitchFamily="34" charset="0"/>
                <a:hlinkClick r:id="rId7"/>
              </a:rPr>
              <a:t> </a:t>
            </a:r>
            <a:r>
              <a:rPr lang="en-US" b="1" dirty="0" err="1">
                <a:solidFill>
                  <a:srgbClr val="0000FF"/>
                </a:solidFill>
                <a:latin typeface="Tahoma" panose="020B0604030504040204" pitchFamily="34" charset="0"/>
                <a:hlinkClick r:id="rId7"/>
              </a:rPr>
              <a:t>Danh</a:t>
            </a:r>
            <a:endParaRPr lang="en-US" dirty="0"/>
          </a:p>
        </p:txBody>
      </p:sp>
    </p:spTree>
    <p:extLst>
      <p:ext uri="{BB962C8B-B14F-4D97-AF65-F5344CB8AC3E}">
        <p14:creationId xmlns:p14="http://schemas.microsoft.com/office/powerpoint/2010/main" val="4436823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0674" y="513156"/>
            <a:ext cx="16663536" cy="1015663"/>
          </a:xfrm>
          <a:prstGeom prst="rect">
            <a:avLst/>
          </a:prstGeom>
        </p:spPr>
        <p:txBody>
          <a:bodyPr wrap="none">
            <a:spAutoFit/>
          </a:bodyPr>
          <a:lstStyle/>
          <a:p>
            <a:r>
              <a:rPr lang="en-US" sz="6000" b="1" dirty="0" err="1">
                <a:solidFill>
                  <a:schemeClr val="accent2"/>
                </a:solidFill>
              </a:rPr>
              <a:t>Khách</a:t>
            </a:r>
            <a:r>
              <a:rPr lang="en-US" sz="6000" b="1" dirty="0">
                <a:solidFill>
                  <a:schemeClr val="accent2"/>
                </a:solidFill>
              </a:rPr>
              <a:t> </a:t>
            </a:r>
            <a:r>
              <a:rPr lang="en-US" sz="6000" b="1" dirty="0" err="1">
                <a:solidFill>
                  <a:schemeClr val="accent2"/>
                </a:solidFill>
              </a:rPr>
              <a:t>hàng</a:t>
            </a:r>
            <a:r>
              <a:rPr lang="en-US" sz="6000" b="1" dirty="0">
                <a:solidFill>
                  <a:schemeClr val="accent2"/>
                </a:solidFill>
              </a:rPr>
              <a:t> </a:t>
            </a:r>
            <a:r>
              <a:rPr lang="en-US" sz="6000" b="1" dirty="0" err="1">
                <a:solidFill>
                  <a:schemeClr val="accent2"/>
                </a:solidFill>
              </a:rPr>
              <a:t>trong</a:t>
            </a:r>
            <a:r>
              <a:rPr lang="en-US" sz="6000" b="1" dirty="0">
                <a:solidFill>
                  <a:schemeClr val="accent2"/>
                </a:solidFill>
              </a:rPr>
              <a:t> </a:t>
            </a:r>
            <a:r>
              <a:rPr lang="en-US" sz="6000" b="1" dirty="0" err="1">
                <a:solidFill>
                  <a:schemeClr val="accent2"/>
                </a:solidFill>
              </a:rPr>
              <a:t>ngành</a:t>
            </a:r>
            <a:r>
              <a:rPr lang="en-US" sz="6000" b="1" dirty="0">
                <a:solidFill>
                  <a:schemeClr val="accent2"/>
                </a:solidFill>
              </a:rPr>
              <a:t> </a:t>
            </a:r>
            <a:r>
              <a:rPr lang="en-US" sz="6000" b="1" dirty="0" err="1" smtClean="0">
                <a:solidFill>
                  <a:schemeClr val="accent2"/>
                </a:solidFill>
              </a:rPr>
              <a:t>Sản</a:t>
            </a:r>
            <a:r>
              <a:rPr lang="en-US" sz="6000" b="1" dirty="0" smtClean="0">
                <a:solidFill>
                  <a:schemeClr val="accent2"/>
                </a:solidFill>
              </a:rPr>
              <a:t> </a:t>
            </a:r>
            <a:r>
              <a:rPr lang="en-US" sz="6000" b="1" dirty="0" err="1" smtClean="0">
                <a:solidFill>
                  <a:schemeClr val="accent2"/>
                </a:solidFill>
              </a:rPr>
              <a:t>xuất</a:t>
            </a:r>
            <a:r>
              <a:rPr lang="en-US" sz="6000" b="1" dirty="0" smtClean="0">
                <a:solidFill>
                  <a:schemeClr val="accent2"/>
                </a:solidFill>
              </a:rPr>
              <a:t> </a:t>
            </a:r>
            <a:r>
              <a:rPr lang="en-US" sz="6000" b="1" dirty="0" err="1" smtClean="0">
                <a:solidFill>
                  <a:schemeClr val="accent2"/>
                </a:solidFill>
              </a:rPr>
              <a:t>Gỗ</a:t>
            </a:r>
            <a:r>
              <a:rPr lang="en-US" sz="6000" b="1" dirty="0" smtClean="0">
                <a:solidFill>
                  <a:schemeClr val="accent2"/>
                </a:solidFill>
              </a:rPr>
              <a:t> - </a:t>
            </a:r>
            <a:r>
              <a:rPr lang="en-US" sz="6000" b="1" dirty="0" err="1" smtClean="0">
                <a:solidFill>
                  <a:schemeClr val="accent2"/>
                </a:solidFill>
              </a:rPr>
              <a:t>Thép</a:t>
            </a:r>
            <a:r>
              <a:rPr lang="en-US" sz="6000" b="1" dirty="0" smtClean="0">
                <a:solidFill>
                  <a:schemeClr val="accent2"/>
                </a:solidFill>
              </a:rPr>
              <a:t> – </a:t>
            </a:r>
            <a:r>
              <a:rPr lang="en-US" sz="6000" b="1" dirty="0" err="1" smtClean="0">
                <a:solidFill>
                  <a:schemeClr val="accent2"/>
                </a:solidFill>
              </a:rPr>
              <a:t>Nhựa</a:t>
            </a:r>
            <a:endParaRPr lang="en-US" sz="6000" b="1" dirty="0">
              <a:solidFill>
                <a:schemeClr val="accent2"/>
              </a:solidFill>
            </a:endParaRPr>
          </a:p>
        </p:txBody>
      </p:sp>
      <p:pic>
        <p:nvPicPr>
          <p:cNvPr id="1026" name="Picture 2" descr="Dự án Phần mềm chấm công - Công ty sản xuất Gỗ Khang Đạt - TâyNi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501" y="2023839"/>
            <a:ext cx="4257891" cy="304135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38388" y="5427751"/>
            <a:ext cx="6412116" cy="984885"/>
          </a:xfrm>
          <a:prstGeom prst="rect">
            <a:avLst/>
          </a:prstGeom>
          <a:noFill/>
        </p:spPr>
        <p:txBody>
          <a:bodyPr wrap="square">
            <a:spAutoFit/>
          </a:bodyPr>
          <a:lstStyle/>
          <a:p>
            <a:r>
              <a:rPr lang="en-US" b="1" dirty="0" err="1" smtClean="0">
                <a:solidFill>
                  <a:schemeClr val="bg1"/>
                </a:solidFill>
                <a:latin typeface="Tahoma" panose="020B0604030504040204" pitchFamily="34" charset="0"/>
                <a:ea typeface="Tahoma" panose="020B0604030504040204" pitchFamily="34" charset="0"/>
                <a:cs typeface="Tahoma" panose="020B0604030504040204" pitchFamily="34" charset="0"/>
                <a:hlinkClick r:id="rId3"/>
              </a:rPr>
              <a:t>Sản</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hlinkClick r:id="rId3"/>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hlinkClick r:id="rId3"/>
              </a:rPr>
              <a:t>xuất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hlinkClick r:id="rId3"/>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hlinkClick r:id="rId3"/>
              </a:rPr>
              <a:t>Gỗ</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hlinkClick r:id="rId3"/>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hlinkClick r:id="rId3"/>
              </a:rPr>
              <a:t>Khang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hlinkClick r:id="rId3"/>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hlinkClick r:id="rId3"/>
              </a:rPr>
              <a:t>Đạt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hlinkClick r:id="rId3"/>
              </a:rPr>
              <a:t> (KCN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hlinkClick r:id="rId3"/>
              </a:rPr>
              <a:t>Trảng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hlinkClick r:id="rId3"/>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hlinkClick r:id="rId3"/>
              </a:rPr>
              <a:t>Bàng</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hlinkClick r:id="rId3"/>
              </a:rPr>
              <a:t> -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hlinkClick r:id="rId3"/>
              </a:rPr>
              <a:t>Tây</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hlinkClick r:id="rId3"/>
              </a:rPr>
              <a:t> </a:t>
            </a:r>
            <a:r>
              <a:rPr lang="en-US" b="1" dirty="0" err="1">
                <a:solidFill>
                  <a:schemeClr val="bg1"/>
                </a:solidFill>
                <a:latin typeface="Tahoma" panose="020B0604030504040204" pitchFamily="34" charset="0"/>
                <a:ea typeface="Tahoma" panose="020B0604030504040204" pitchFamily="34" charset="0"/>
                <a:cs typeface="Tahoma" panose="020B0604030504040204" pitchFamily="34" charset="0"/>
                <a:hlinkClick r:id="rId3"/>
              </a:rPr>
              <a:t>Ninh</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hlinkClick r:id="rId3"/>
              </a:rPr>
              <a:t>)</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p>
        </p:txBody>
      </p:sp>
      <p:pic>
        <p:nvPicPr>
          <p:cNvPr id="1028" name="Picture 4" descr="Dự án Phần mềm chấm công - Công ty sản xuất Thép Thủ Đứ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051" y="2013614"/>
            <a:ext cx="4188235" cy="305291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581639" y="5625197"/>
            <a:ext cx="2779928" cy="538609"/>
          </a:xfrm>
          <a:prstGeom prst="rect">
            <a:avLst/>
          </a:prstGeom>
        </p:spPr>
        <p:txBody>
          <a:bodyPr wrap="none">
            <a:spAutoFit/>
          </a:bodyPr>
          <a:lstStyle/>
          <a:p>
            <a:r>
              <a:rPr lang="en-US" b="1" dirty="0" err="1">
                <a:solidFill>
                  <a:srgbClr val="0000FF"/>
                </a:solidFill>
                <a:latin typeface="Tahoma" panose="020B0604030504040204" pitchFamily="34" charset="0"/>
                <a:hlinkClick r:id="rId5"/>
              </a:rPr>
              <a:t>Thép</a:t>
            </a:r>
            <a:r>
              <a:rPr lang="en-US" b="1" dirty="0">
                <a:solidFill>
                  <a:srgbClr val="0000FF"/>
                </a:solidFill>
                <a:latin typeface="Tahoma" panose="020B0604030504040204" pitchFamily="34" charset="0"/>
                <a:hlinkClick r:id="rId5"/>
              </a:rPr>
              <a:t> </a:t>
            </a:r>
            <a:r>
              <a:rPr lang="en-US" b="1" dirty="0" err="1">
                <a:solidFill>
                  <a:srgbClr val="0000FF"/>
                </a:solidFill>
                <a:latin typeface="Tahoma" panose="020B0604030504040204" pitchFamily="34" charset="0"/>
                <a:hlinkClick r:id="rId5"/>
              </a:rPr>
              <a:t>Thủ</a:t>
            </a:r>
            <a:r>
              <a:rPr lang="en-US" b="1" dirty="0">
                <a:solidFill>
                  <a:srgbClr val="0000FF"/>
                </a:solidFill>
                <a:latin typeface="Tahoma" panose="020B0604030504040204" pitchFamily="34" charset="0"/>
                <a:hlinkClick r:id="rId5"/>
              </a:rPr>
              <a:t> </a:t>
            </a:r>
            <a:r>
              <a:rPr lang="en-US" b="1" dirty="0" err="1">
                <a:solidFill>
                  <a:srgbClr val="0000FF"/>
                </a:solidFill>
                <a:latin typeface="Tahoma" panose="020B0604030504040204" pitchFamily="34" charset="0"/>
                <a:hlinkClick r:id="rId5"/>
              </a:rPr>
              <a:t>Đức</a:t>
            </a:r>
            <a:endParaRPr lang="en-US" dirty="0"/>
          </a:p>
        </p:txBody>
      </p:sp>
      <p:sp>
        <p:nvSpPr>
          <p:cNvPr id="10" name="Rectangle 9"/>
          <p:cNvSpPr/>
          <p:nvPr/>
        </p:nvSpPr>
        <p:spPr>
          <a:xfrm>
            <a:off x="13868916" y="5604291"/>
            <a:ext cx="5589992" cy="538609"/>
          </a:xfrm>
          <a:prstGeom prst="rect">
            <a:avLst/>
          </a:prstGeom>
        </p:spPr>
        <p:txBody>
          <a:bodyPr wrap="none">
            <a:spAutoFit/>
          </a:bodyPr>
          <a:lstStyle/>
          <a:p>
            <a:r>
              <a:rPr lang="en-US" b="1" dirty="0" err="1">
                <a:solidFill>
                  <a:srgbClr val="0000FF"/>
                </a:solidFill>
                <a:latin typeface="Tahoma" panose="020B0604030504040204" pitchFamily="34" charset="0"/>
                <a:hlinkClick r:id="rId6"/>
              </a:rPr>
              <a:t>Công</a:t>
            </a:r>
            <a:r>
              <a:rPr lang="en-US" b="1" dirty="0">
                <a:solidFill>
                  <a:srgbClr val="0000FF"/>
                </a:solidFill>
                <a:latin typeface="Tahoma" panose="020B0604030504040204" pitchFamily="34" charset="0"/>
                <a:hlinkClick r:id="rId6"/>
              </a:rPr>
              <a:t> ty </a:t>
            </a:r>
            <a:r>
              <a:rPr lang="en-US" b="1" dirty="0" err="1">
                <a:solidFill>
                  <a:srgbClr val="0000FF"/>
                </a:solidFill>
                <a:latin typeface="Tahoma" panose="020B0604030504040204" pitchFamily="34" charset="0"/>
                <a:hlinkClick r:id="rId6"/>
              </a:rPr>
              <a:t>Nhựa</a:t>
            </a:r>
            <a:r>
              <a:rPr lang="en-US" b="1" dirty="0">
                <a:solidFill>
                  <a:srgbClr val="0000FF"/>
                </a:solidFill>
                <a:latin typeface="Tahoma" panose="020B0604030504040204" pitchFamily="34" charset="0"/>
                <a:hlinkClick r:id="rId6"/>
              </a:rPr>
              <a:t> </a:t>
            </a:r>
            <a:r>
              <a:rPr lang="en-US" b="1" dirty="0" err="1">
                <a:solidFill>
                  <a:srgbClr val="0000FF"/>
                </a:solidFill>
                <a:latin typeface="Tahoma" panose="020B0604030504040204" pitchFamily="34" charset="0"/>
                <a:hlinkClick r:id="rId6"/>
              </a:rPr>
              <a:t>Tân</a:t>
            </a:r>
            <a:r>
              <a:rPr lang="en-US" b="1" dirty="0">
                <a:solidFill>
                  <a:srgbClr val="0000FF"/>
                </a:solidFill>
                <a:latin typeface="Tahoma" panose="020B0604030504040204" pitchFamily="34" charset="0"/>
                <a:hlinkClick r:id="rId6"/>
              </a:rPr>
              <a:t> </a:t>
            </a:r>
            <a:r>
              <a:rPr lang="en-US" b="1" dirty="0" err="1">
                <a:solidFill>
                  <a:srgbClr val="0000FF"/>
                </a:solidFill>
                <a:latin typeface="Tahoma" panose="020B0604030504040204" pitchFamily="34" charset="0"/>
                <a:hlinkClick r:id="rId6"/>
              </a:rPr>
              <a:t>Lập</a:t>
            </a:r>
            <a:r>
              <a:rPr lang="en-US" b="1" dirty="0">
                <a:solidFill>
                  <a:srgbClr val="0000FF"/>
                </a:solidFill>
                <a:latin typeface="Tahoma" panose="020B0604030504040204" pitchFamily="34" charset="0"/>
                <a:hlinkClick r:id="rId6"/>
              </a:rPr>
              <a:t> </a:t>
            </a:r>
            <a:r>
              <a:rPr lang="en-US" b="1" dirty="0" err="1">
                <a:solidFill>
                  <a:srgbClr val="0000FF"/>
                </a:solidFill>
                <a:latin typeface="Tahoma" panose="020B0604030504040204" pitchFamily="34" charset="0"/>
                <a:hlinkClick r:id="rId6"/>
              </a:rPr>
              <a:t>Thành</a:t>
            </a:r>
            <a:endParaRPr lang="en-US" dirty="0"/>
          </a:p>
        </p:txBody>
      </p:sp>
      <p:pic>
        <p:nvPicPr>
          <p:cNvPr id="1030" name="Picture 6" descr="Dự án Phần mềm chấm công - Công ty sản xuất Nhựa Tân Lập Thàn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25859" y="2040249"/>
            <a:ext cx="4188235" cy="3056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phanmemchamcong.net/images/customer/cong-ty-san-xuat-nhua-Manh-Toa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1357" y="6736838"/>
            <a:ext cx="3778579" cy="29939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324419" y="10148287"/>
            <a:ext cx="7332457" cy="538609"/>
          </a:xfrm>
          <a:prstGeom prst="rect">
            <a:avLst/>
          </a:prstGeom>
        </p:spPr>
        <p:txBody>
          <a:bodyPr wrap="none">
            <a:spAutoFit/>
          </a:bodyPr>
          <a:lstStyle/>
          <a:p>
            <a:r>
              <a:rPr lang="vi-VN" b="1" dirty="0">
                <a:solidFill>
                  <a:srgbClr val="0000FF"/>
                </a:solidFill>
                <a:latin typeface="Tahoma" panose="020B0604030504040204" pitchFamily="34" charset="0"/>
                <a:ea typeface="Tahoma" panose="020B0604030504040204" pitchFamily="34" charset="0"/>
                <a:cs typeface="Tahoma" panose="020B0604030504040204" pitchFamily="34" charset="0"/>
                <a:hlinkClick r:id="rId9"/>
              </a:rPr>
              <a:t>Công ty Nhựa Mạnh </a:t>
            </a:r>
            <a:r>
              <a:rPr lang="vi-VN" b="1" dirty="0" smtClean="0">
                <a:solidFill>
                  <a:srgbClr val="0000FF"/>
                </a:solidFill>
                <a:latin typeface="Tahoma" panose="020B0604030504040204" pitchFamily="34" charset="0"/>
                <a:ea typeface="Tahoma" panose="020B0604030504040204" pitchFamily="34" charset="0"/>
                <a:cs typeface="Tahoma" panose="020B0604030504040204" pitchFamily="34" charset="0"/>
                <a:hlinkClick r:id="rId9"/>
              </a:rPr>
              <a:t>Toàn</a:t>
            </a:r>
            <a:r>
              <a:rPr lang="en-US" b="1" dirty="0" smtClean="0">
                <a:solidFill>
                  <a:srgbClr val="0000FF"/>
                </a:solidFill>
                <a:latin typeface="Tahoma" panose="020B0604030504040204" pitchFamily="34" charset="0"/>
                <a:ea typeface="Tahoma" panose="020B0604030504040204" pitchFamily="34" charset="0"/>
                <a:cs typeface="Tahoma" panose="020B0604030504040204" pitchFamily="34" charset="0"/>
                <a:hlinkClick r:id="rId9"/>
              </a:rPr>
              <a:t> </a:t>
            </a:r>
            <a:r>
              <a:rPr lang="vi-VN" b="1" dirty="0" smtClean="0">
                <a:solidFill>
                  <a:srgbClr val="0000FF"/>
                </a:solidFill>
                <a:latin typeface="Tahoma" panose="020B0604030504040204" pitchFamily="34" charset="0"/>
                <a:ea typeface="Tahoma" panose="020B0604030504040204" pitchFamily="34" charset="0"/>
                <a:cs typeface="Tahoma" panose="020B0604030504040204" pitchFamily="34" charset="0"/>
                <a:hlinkClick r:id="rId9"/>
              </a:rPr>
              <a:t>(</a:t>
            </a:r>
            <a:r>
              <a:rPr lang="vi-VN" b="1" dirty="0">
                <a:solidFill>
                  <a:srgbClr val="0000FF"/>
                </a:solidFill>
                <a:latin typeface="Tahoma" panose="020B0604030504040204" pitchFamily="34" charset="0"/>
                <a:ea typeface="Tahoma" panose="020B0604030504040204" pitchFamily="34" charset="0"/>
                <a:cs typeface="Tahoma" panose="020B0604030504040204" pitchFamily="34" charset="0"/>
                <a:hlinkClick r:id="rId9"/>
              </a:rPr>
              <a:t>Hải Dương)</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034" name="Picture 10" descr="https://image.vietnamcompany.vn/100x100/Uploaded/van/2019_07_24/47_Dong_Phuon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36030" y="6650786"/>
            <a:ext cx="3251510" cy="325151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568874" y="10052489"/>
            <a:ext cx="7713971" cy="538609"/>
          </a:xfrm>
          <a:prstGeom prst="rect">
            <a:avLst/>
          </a:prstGeom>
        </p:spPr>
        <p:txBody>
          <a:bodyPr wrap="none">
            <a:spAutoFit/>
          </a:bodyPr>
          <a:lstStyle/>
          <a:p>
            <a:r>
              <a:rPr lang="vi-VN" b="1" dirty="0">
                <a:solidFill>
                  <a:srgbClr val="0000FF"/>
                </a:solidFill>
                <a:latin typeface="Tahoma" panose="020B0604030504040204" pitchFamily="34" charset="0"/>
                <a:ea typeface="Tahoma" panose="020B0604030504040204" pitchFamily="34" charset="0"/>
                <a:cs typeface="Tahoma" panose="020B0604030504040204" pitchFamily="34" charset="0"/>
                <a:hlinkClick r:id="rId9"/>
              </a:rPr>
              <a:t>Công ty Nhựa </a:t>
            </a:r>
            <a:r>
              <a:rPr lang="en-US" b="1" dirty="0" err="1" smtClean="0">
                <a:solidFill>
                  <a:srgbClr val="0000FF"/>
                </a:solidFill>
                <a:latin typeface="Tahoma" panose="020B0604030504040204" pitchFamily="34" charset="0"/>
                <a:ea typeface="Tahoma" panose="020B0604030504040204" pitchFamily="34" charset="0"/>
                <a:cs typeface="Tahoma" panose="020B0604030504040204" pitchFamily="34" charset="0"/>
              </a:rPr>
              <a:t>Đông</a:t>
            </a:r>
            <a:r>
              <a:rPr lang="en-US" b="1" dirty="0" smtClean="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b="1" dirty="0" err="1" smtClean="0">
                <a:solidFill>
                  <a:srgbClr val="0000FF"/>
                </a:solidFill>
                <a:latin typeface="Tahoma" panose="020B0604030504040204" pitchFamily="34" charset="0"/>
                <a:ea typeface="Tahoma" panose="020B0604030504040204" pitchFamily="34" charset="0"/>
                <a:cs typeface="Tahoma" panose="020B0604030504040204" pitchFamily="34" charset="0"/>
              </a:rPr>
              <a:t>Phương</a:t>
            </a:r>
            <a:r>
              <a:rPr lang="en-US" b="1" dirty="0" smtClean="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b="1" dirty="0" err="1" smtClean="0">
                <a:solidFill>
                  <a:srgbClr val="0000FF"/>
                </a:solidFill>
                <a:latin typeface="Tahoma" panose="020B0604030504040204" pitchFamily="34" charset="0"/>
                <a:ea typeface="Tahoma" panose="020B0604030504040204" pitchFamily="34" charset="0"/>
                <a:cs typeface="Tahoma" panose="020B0604030504040204" pitchFamily="34" charset="0"/>
              </a:rPr>
              <a:t>Tây</a:t>
            </a:r>
            <a:r>
              <a:rPr lang="en-US" b="1" dirty="0" smtClean="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b="1" dirty="0" err="1" smtClean="0">
                <a:solidFill>
                  <a:srgbClr val="0000FF"/>
                </a:solidFill>
                <a:latin typeface="Tahoma" panose="020B0604030504040204" pitchFamily="34" charset="0"/>
                <a:ea typeface="Tahoma" panose="020B0604030504040204" pitchFamily="34" charset="0"/>
                <a:cs typeface="Tahoma" panose="020B0604030504040204" pitchFamily="34" charset="0"/>
              </a:rPr>
              <a:t>Ninh</a:t>
            </a:r>
            <a:r>
              <a:rPr lang="en-US" b="1" dirty="0" smtClean="0">
                <a:solidFill>
                  <a:srgbClr val="0000FF"/>
                </a:solidFill>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308895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hanmemchamcong.net/images/phanmemchamcong/Quy-trinh-lap-bang-co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0116801" cy="1097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24195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32114" y="377627"/>
            <a:ext cx="687303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smtClean="0">
                <a:ln>
                  <a:noFill/>
                </a:ln>
                <a:solidFill>
                  <a:schemeClr val="bg1"/>
                </a:solidFill>
                <a:effectLst/>
                <a:uFillTx/>
                <a:latin typeface="+mj-lt"/>
                <a:ea typeface="+mj-ea"/>
                <a:cs typeface="+mj-cs"/>
                <a:sym typeface="Calibri"/>
              </a:rPr>
              <a:t>BẢNG</a:t>
            </a:r>
            <a:r>
              <a:rPr kumimoji="0" lang="en-US" sz="5400" b="1" i="0" u="none" strike="noStrike" cap="none" spc="0" normalizeH="0" dirty="0" smtClean="0">
                <a:ln>
                  <a:noFill/>
                </a:ln>
                <a:solidFill>
                  <a:schemeClr val="bg1"/>
                </a:solidFill>
                <a:effectLst/>
                <a:uFillTx/>
                <a:latin typeface="+mj-lt"/>
                <a:ea typeface="+mj-ea"/>
                <a:cs typeface="+mj-cs"/>
                <a:sym typeface="Calibri"/>
              </a:rPr>
              <a:t> LƯƠNG THỰC TẾ</a:t>
            </a:r>
            <a:endParaRPr kumimoji="0" lang="en-US" sz="5400" b="1" i="0" u="none" strike="noStrike" cap="none" spc="0" normalizeH="0" baseline="0" dirty="0">
              <a:ln>
                <a:noFill/>
              </a:ln>
              <a:solidFill>
                <a:schemeClr val="bg1"/>
              </a:solidFill>
              <a:effectLst/>
              <a:uFillTx/>
              <a:latin typeface="+mj-lt"/>
              <a:ea typeface="+mj-ea"/>
              <a:cs typeface="+mj-cs"/>
              <a:sym typeface="Calibri"/>
            </a:endParaRPr>
          </a:p>
        </p:txBody>
      </p:sp>
      <p:sp>
        <p:nvSpPr>
          <p:cNvPr id="9" name="椭圆 4"/>
          <p:cNvSpPr/>
          <p:nvPr/>
        </p:nvSpPr>
        <p:spPr>
          <a:xfrm>
            <a:off x="314471" y="651295"/>
            <a:ext cx="595087" cy="375992"/>
          </a:xfrm>
          <a:prstGeom prst="ellipse">
            <a:avLst/>
          </a:prstGeom>
          <a:solidFill>
            <a:srgbClr val="FF413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CN" altLang="en-US" sz="2900" b="0" i="0" u="none" strike="noStrike" cap="none" spc="0" normalizeH="0" baseline="0">
              <a:ln>
                <a:noFill/>
              </a:ln>
              <a:solidFill>
                <a:srgbClr val="000000"/>
              </a:solidFill>
              <a:effectLst/>
              <a:uFillTx/>
              <a:latin typeface="+mj-lt"/>
              <a:ea typeface="+mj-ea"/>
              <a:cs typeface="+mj-cs"/>
              <a:sym typeface="Calibri"/>
            </a:endParaRPr>
          </a:p>
        </p:txBody>
      </p:sp>
      <p:pic>
        <p:nvPicPr>
          <p:cNvPr id="1026" name="Picture 2" descr="Bảng lương bộ phận sản xuất Nhà má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00955"/>
            <a:ext cx="9906001" cy="47856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ảng lương bộ phận sản xuất Nhà má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1300954"/>
            <a:ext cx="10210800" cy="53317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iếu tính tiền lương công nhâ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6086641"/>
            <a:ext cx="9906001" cy="48861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phanmemchamcong.net/images/trienkhaichamcongtinhluong/dang-ky-thai-san-nha-may-FASHY-tai-dong-na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1" y="6360309"/>
            <a:ext cx="10210800" cy="461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89792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32114" y="377627"/>
            <a:ext cx="635847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smtClean="0">
                <a:ln>
                  <a:noFill/>
                </a:ln>
                <a:solidFill>
                  <a:schemeClr val="bg1"/>
                </a:solidFill>
                <a:effectLst/>
                <a:uFillTx/>
                <a:latin typeface="+mj-lt"/>
                <a:ea typeface="+mj-ea"/>
                <a:cs typeface="+mj-cs"/>
                <a:sym typeface="Calibri"/>
              </a:rPr>
              <a:t>BẢNG</a:t>
            </a:r>
            <a:r>
              <a:rPr kumimoji="0" lang="en-US" sz="5400" b="1" i="0" u="none" strike="noStrike" cap="none" spc="0" normalizeH="0" dirty="0" smtClean="0">
                <a:ln>
                  <a:noFill/>
                </a:ln>
                <a:solidFill>
                  <a:schemeClr val="bg1"/>
                </a:solidFill>
                <a:effectLst/>
                <a:uFillTx/>
                <a:latin typeface="+mj-lt"/>
                <a:ea typeface="+mj-ea"/>
                <a:cs typeface="+mj-cs"/>
                <a:sym typeface="Calibri"/>
              </a:rPr>
              <a:t> CÔNG THỰC TẾ</a:t>
            </a:r>
            <a:endParaRPr kumimoji="0" lang="en-US" sz="5400" b="1" i="0" u="none" strike="noStrike" cap="none" spc="0" normalizeH="0" baseline="0" dirty="0">
              <a:ln>
                <a:noFill/>
              </a:ln>
              <a:solidFill>
                <a:schemeClr val="bg1"/>
              </a:solidFill>
              <a:effectLst/>
              <a:uFillTx/>
              <a:latin typeface="+mj-lt"/>
              <a:ea typeface="+mj-ea"/>
              <a:cs typeface="+mj-cs"/>
              <a:sym typeface="Calibri"/>
            </a:endParaRPr>
          </a:p>
        </p:txBody>
      </p:sp>
      <p:sp>
        <p:nvSpPr>
          <p:cNvPr id="9" name="椭圆 4"/>
          <p:cNvSpPr/>
          <p:nvPr/>
        </p:nvSpPr>
        <p:spPr>
          <a:xfrm>
            <a:off x="314471" y="651295"/>
            <a:ext cx="595087" cy="375992"/>
          </a:xfrm>
          <a:prstGeom prst="ellipse">
            <a:avLst/>
          </a:prstGeom>
          <a:solidFill>
            <a:srgbClr val="FF413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CN" altLang="en-US" sz="2900" b="0" i="0" u="none" strike="noStrike" cap="none" spc="0" normalizeH="0" baseline="0">
              <a:ln>
                <a:noFill/>
              </a:ln>
              <a:solidFill>
                <a:srgbClr val="000000"/>
              </a:solidFill>
              <a:effectLst/>
              <a:uFillTx/>
              <a:latin typeface="+mj-lt"/>
              <a:ea typeface="+mj-ea"/>
              <a:cs typeface="+mj-cs"/>
              <a:sym typeface="Calibri"/>
            </a:endParaRPr>
          </a:p>
        </p:txBody>
      </p:sp>
      <p:pic>
        <p:nvPicPr>
          <p:cNvPr id="2050" name="Picture 2" descr="https://www.phanmemchamcong.net/images/trienkhaichamcongtinhluong/danh-sach-nhan-vien-nha-may-FASHY-tai-dong-na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0955"/>
            <a:ext cx="10014857" cy="50074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phanmemchamcong.net/images/trienkhaichamcongtinhluong/bang-cham-cong-bo-phan-nha-may-FASHY-tai-dong-na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4857" y="1327828"/>
            <a:ext cx="10101943" cy="48230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phanmemchamcong.net/images/trienkhaichamcongtinhluong/khai-bao-bo-phan-nha-may-FASHY-tai-dong-na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6150883"/>
            <a:ext cx="10014857" cy="48219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www.phanmemchamcong.net/images/trienkhaichamcongtinhluong/khai-bao-ca-lam-viec-nha-may-FASHY-tai-dong-na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4857" y="6150882"/>
            <a:ext cx="10101943" cy="4849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9346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9545" y="970685"/>
            <a:ext cx="809452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dist" defTabSz="914400" hangingPunct="1">
              <a:defRPr/>
            </a:pPr>
            <a:r>
              <a:rPr lang="en-US" altLang="zh-CN" sz="5400" b="1" dirty="0" smtClean="0">
                <a:solidFill>
                  <a:srgbClr val="83355B"/>
                </a:solidFill>
                <a:latin typeface="Arial" panose="020B0604020202020204" pitchFamily="34" charset="0"/>
                <a:ea typeface="等线" panose="02010600030101010101" pitchFamily="2" charset="-122"/>
                <a:cs typeface="Arial" panose="020B0604020202020204" pitchFamily="34" charset="0"/>
              </a:rPr>
              <a:t>ĐÔI NÉT VỀ CHÚNG TÔI</a:t>
            </a:r>
            <a:endParaRPr lang="en-US" altLang="zh-CN" sz="5400" b="1" dirty="0">
              <a:solidFill>
                <a:srgbClr val="83355B"/>
              </a:solidFill>
              <a:latin typeface="Arial" panose="020B0604020202020204" pitchFamily="34" charset="0"/>
              <a:ea typeface="等线" panose="02010600030101010101" pitchFamily="2" charset="-122"/>
              <a:cs typeface="Arial" panose="020B0604020202020204" pitchFamily="34" charset="0"/>
            </a:endParaRPr>
          </a:p>
        </p:txBody>
      </p:sp>
      <p:sp>
        <p:nvSpPr>
          <p:cNvPr id="4" name="TextBox 3"/>
          <p:cNvSpPr txBox="1"/>
          <p:nvPr/>
        </p:nvSpPr>
        <p:spPr>
          <a:xfrm>
            <a:off x="519545" y="2495808"/>
            <a:ext cx="8624455" cy="76790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vi-VN" dirty="0">
                <a:solidFill>
                  <a:schemeClr val="bg2">
                    <a:lumMod val="60000"/>
                    <a:lumOff val="40000"/>
                  </a:schemeClr>
                </a:solidFill>
              </a:rPr>
              <a:t>Công Ty TNHH Công Nghệ Hoa Sơn, thương hiệu HOASON INFOTECH được thành lập từ năm 2014 khi nhận thấy kỷ nguyên số hóa và quản trị thông minh bắt đầu phát triển, chúng tôi mong muốn tạo ra các hệ thống phần mềm quản trị hệ thống thông minh hơn để gia tăng hiệu quả lãnh đạo trong hoạt động sản xuất kinh doanh của doanh nghiệp.</a:t>
            </a:r>
          </a:p>
          <a:p>
            <a:r>
              <a:rPr lang="vi-VN" dirty="0">
                <a:solidFill>
                  <a:schemeClr val="bg2">
                    <a:lumMod val="60000"/>
                    <a:lumOff val="40000"/>
                  </a:schemeClr>
                </a:solidFill>
              </a:rPr>
              <a:t>Ngoài ra chúng tôi còn xây dựng đội ngũ Marketing thương hiệu, sản phẩm trên </a:t>
            </a:r>
            <a:r>
              <a:rPr lang="vi-VN" dirty="0" smtClean="0">
                <a:solidFill>
                  <a:schemeClr val="bg2">
                    <a:lumMod val="60000"/>
                    <a:lumOff val="40000"/>
                  </a:schemeClr>
                </a:solidFill>
              </a:rPr>
              <a:t>m</a:t>
            </a:r>
            <a:r>
              <a:rPr lang="en-US" dirty="0" err="1" smtClean="0">
                <a:solidFill>
                  <a:schemeClr val="bg2">
                    <a:lumMod val="60000"/>
                    <a:lumOff val="40000"/>
                  </a:schemeClr>
                </a:solidFill>
              </a:rPr>
              <a:t>ôi</a:t>
            </a:r>
            <a:r>
              <a:rPr lang="vi-VN" dirty="0" smtClean="0">
                <a:solidFill>
                  <a:schemeClr val="bg2">
                    <a:lumMod val="60000"/>
                    <a:lumOff val="40000"/>
                  </a:schemeClr>
                </a:solidFill>
              </a:rPr>
              <a:t> </a:t>
            </a:r>
            <a:r>
              <a:rPr lang="vi-VN" dirty="0">
                <a:solidFill>
                  <a:schemeClr val="bg2">
                    <a:lumMod val="60000"/>
                    <a:lumOff val="40000"/>
                  </a:schemeClr>
                </a:solidFill>
              </a:rPr>
              <a:t>trường Internet thông qua các công cụ gia tăng nhận diện, tiếp cận khách hàng trên môi trường mạng.</a:t>
            </a:r>
          </a:p>
          <a:p>
            <a:r>
              <a:rPr lang="vi-VN" dirty="0">
                <a:solidFill>
                  <a:schemeClr val="bg2">
                    <a:lumMod val="60000"/>
                    <a:lumOff val="40000"/>
                  </a:schemeClr>
                </a:solidFill>
              </a:rPr>
              <a:t>HOASON INFOTECH phát triển được trên thị trường cho đến ngày nay là phải trải qua nhiều chặng đường khó khăn khi phải tìm tòi ra nhiều giá trị mới cho khách hàng của mình, từ đó niềm tin của khách hàng ngày một lớn hơn để tin tưởng giao nhiều dự án.</a:t>
            </a:r>
          </a:p>
          <a:p>
            <a:pPr marL="0" marR="0" indent="0" algn="l" defTabSz="1492300" rtl="0" fontAlgn="auto" latinLnBrk="0" hangingPunct="0">
              <a:lnSpc>
                <a:spcPct val="100000"/>
              </a:lnSpc>
              <a:spcBef>
                <a:spcPts val="0"/>
              </a:spcBef>
              <a:spcAft>
                <a:spcPts val="0"/>
              </a:spcAft>
              <a:buClrTx/>
              <a:buSzTx/>
              <a:buFontTx/>
              <a:buNone/>
              <a:tabLst/>
            </a:pPr>
            <a:endParaRPr kumimoji="0" lang="en-US" sz="2900" b="0" i="0" u="none" strike="noStrike" cap="none" spc="0" normalizeH="0" baseline="0" dirty="0">
              <a:ln>
                <a:noFill/>
              </a:ln>
              <a:solidFill>
                <a:srgbClr val="000000"/>
              </a:solidFill>
              <a:effectLst/>
              <a:uFillTx/>
              <a:latin typeface="+mj-lt"/>
              <a:ea typeface="+mj-ea"/>
              <a:cs typeface="+mj-cs"/>
              <a:sym typeface="Calibri"/>
            </a:endParaRPr>
          </a:p>
        </p:txBody>
      </p:sp>
      <p:pic>
        <p:nvPicPr>
          <p:cNvPr id="1026" name="Picture 2" descr="https://hoasonit.com/wp-content/uploads/2021/11/HUONG-DAN-PHAN-MEM-CHAM-CONG-TINH-LUO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5886" y="1894013"/>
            <a:ext cx="10580914" cy="7942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11258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Shape 162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9" name="TextBox 3"/>
          <p:cNvSpPr txBox="1"/>
          <p:nvPr/>
        </p:nvSpPr>
        <p:spPr>
          <a:xfrm>
            <a:off x="2578742" y="4397115"/>
            <a:ext cx="13162000" cy="1938992"/>
          </a:xfrm>
          <a:prstGeom prst="rect">
            <a:avLst/>
          </a:prstGeom>
          <a:noFill/>
        </p:spPr>
        <p:txBody>
          <a:bodyPr wrap="square" rtlCol="0">
            <a:spAutoFit/>
          </a:bodyPr>
          <a:lstStyle/>
          <a:p>
            <a:pPr defTabSz="914400" hangingPunct="1">
              <a:defRPr/>
            </a:pPr>
            <a:r>
              <a:rPr lang="en-US" sz="6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CUNG CẤP THIẾT BỊ </a:t>
            </a:r>
          </a:p>
          <a:p>
            <a:pPr defTabSz="914400" hangingPunct="1">
              <a:defRPr/>
            </a:pPr>
            <a:r>
              <a:rPr lang="en-US" sz="6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ĐIỆN MÁY VĂN PHÒNG</a:t>
            </a:r>
            <a:endParaRPr lang="en-US" sz="6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TextBox 3"/>
          <p:cNvSpPr txBox="1"/>
          <p:nvPr/>
        </p:nvSpPr>
        <p:spPr>
          <a:xfrm>
            <a:off x="338741" y="4315345"/>
            <a:ext cx="2240001" cy="2215991"/>
          </a:xfrm>
          <a:prstGeom prst="rect">
            <a:avLst/>
          </a:prstGeom>
          <a:noFill/>
        </p:spPr>
        <p:txBody>
          <a:bodyPr wrap="square" rtlCol="0">
            <a:spAutoFit/>
          </a:bodyPr>
          <a:lstStyle/>
          <a:p>
            <a:pPr defTabSz="914400" hangingPunct="1">
              <a:defRPr/>
            </a:pPr>
            <a:r>
              <a:rPr lang="en-US" altLang="zh-CN" sz="13800" b="1" dirty="0" smtClean="0">
                <a:solidFill>
                  <a:schemeClr val="bg1"/>
                </a:solidFill>
                <a:latin typeface="Impact" panose="020B0806030902050204" pitchFamily="34" charset="0"/>
                <a:ea typeface="微软雅黑" panose="020B0503020204020204" pitchFamily="34" charset="-122"/>
                <a:cs typeface="+mn-cs"/>
              </a:rPr>
              <a:t>02</a:t>
            </a:r>
            <a:endParaRPr lang="en-US" sz="13800" b="1" dirty="0">
              <a:solidFill>
                <a:schemeClr val="bg1"/>
              </a:solidFill>
              <a:latin typeface="Impact" panose="020B0806030902050204" pitchFamily="34" charset="0"/>
              <a:ea typeface="微软雅黑" panose="020B0503020204020204" pitchFamily="34" charset="-122"/>
              <a:cs typeface="+mn-cs"/>
            </a:endParaRPr>
          </a:p>
        </p:txBody>
      </p:sp>
      <p:pic>
        <p:nvPicPr>
          <p:cNvPr id="6" name="图片占位符 5"/>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16667" r="16667"/>
          <a:stretch>
            <a:fillRect/>
          </a:stretch>
        </p:blipFill>
        <p:spPr/>
      </p:pic>
      <p:sp>
        <p:nvSpPr>
          <p:cNvPr id="2" name="Rectangle 1"/>
          <p:cNvSpPr/>
          <p:nvPr/>
        </p:nvSpPr>
        <p:spPr>
          <a:xfrm>
            <a:off x="2578742" y="6336107"/>
            <a:ext cx="4806124" cy="1077218"/>
          </a:xfrm>
          <a:prstGeom prst="rect">
            <a:avLst/>
          </a:prstGeom>
        </p:spPr>
        <p:txBody>
          <a:bodyPr wrap="none">
            <a:spAutoFit/>
          </a:bodyPr>
          <a:lstStyle/>
          <a:p>
            <a:pPr defTabSz="914400" hangingPunct="1">
              <a:defRPr/>
            </a:pPr>
            <a:r>
              <a:rPr lang="en-US" sz="3200" b="1" dirty="0" smtClean="0">
                <a:solidFill>
                  <a:schemeClr val="accent2"/>
                </a:solidFill>
                <a:latin typeface="Arial" panose="020B0604020202020204" pitchFamily="34" charset="0"/>
                <a:ea typeface="微软雅黑" panose="020B0503020204020204" pitchFamily="34" charset="-122"/>
                <a:cs typeface="Arial" panose="020B0604020202020204" pitchFamily="34" charset="0"/>
              </a:rPr>
              <a:t>Dienmayvanphong.com</a:t>
            </a:r>
          </a:p>
          <a:p>
            <a:pPr defTabSz="914400" hangingPunct="1">
              <a:defRPr/>
            </a:pPr>
            <a:endParaRPr lang="en-US" sz="3200" b="1" dirty="0">
              <a:solidFill>
                <a:schemeClr val="accent2"/>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92501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Shape 2190"/>
          <p:cNvSpPr>
            <a:spLocks noGrp="1"/>
          </p:cNvSpPr>
          <p:nvPr>
            <p:ph type="sldNum" sz="quarter" idx="2"/>
          </p:nvPr>
        </p:nvSpPr>
        <p:spPr>
          <a:xfrm>
            <a:off x="18071197" y="610979"/>
            <a:ext cx="265768"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grpSp>
        <p:nvGrpSpPr>
          <p:cNvPr id="51" name="组合 50"/>
          <p:cNvGrpSpPr/>
          <p:nvPr/>
        </p:nvGrpSpPr>
        <p:grpSpPr>
          <a:xfrm>
            <a:off x="580571" y="526277"/>
            <a:ext cx="7170058" cy="707886"/>
            <a:chOff x="580571" y="526277"/>
            <a:chExt cx="7170058" cy="707886"/>
          </a:xfrm>
        </p:grpSpPr>
        <p:sp>
          <p:nvSpPr>
            <p:cNvPr id="52" name="TextBox 3"/>
            <p:cNvSpPr txBox="1"/>
            <p:nvPr/>
          </p:nvSpPr>
          <p:spPr>
            <a:xfrm>
              <a:off x="1042495" y="526277"/>
              <a:ext cx="6708134" cy="707886"/>
            </a:xfrm>
            <a:prstGeom prst="rect">
              <a:avLst/>
            </a:prstGeom>
            <a:noFill/>
          </p:spPr>
          <p:txBody>
            <a:bodyPr wrap="square" rtlCol="0">
              <a:spAutoFit/>
            </a:bodyPr>
            <a:lstStyle/>
            <a:p>
              <a:pPr defTabSz="914400" hangingPunct="1">
                <a:defRPr/>
              </a:pPr>
              <a:r>
                <a:rPr lang="en-US"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ĐÔI NÉT VỀ CHÚNG TÔI</a:t>
              </a:r>
              <a:endParaRPr 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3" name="椭圆 52"/>
            <p:cNvSpPr/>
            <p:nvPr/>
          </p:nvSpPr>
          <p:spPr>
            <a:xfrm>
              <a:off x="580571" y="651295"/>
              <a:ext cx="375992" cy="375992"/>
            </a:xfrm>
            <a:prstGeom prst="ellipse">
              <a:avLst/>
            </a:prstGeom>
            <a:solidFill>
              <a:srgbClr val="FF413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CN" altLang="en-US" sz="2900" b="0" i="0" u="none" strike="noStrike" cap="none" spc="0" normalizeH="0" baseline="0">
                <a:ln>
                  <a:noFill/>
                </a:ln>
                <a:solidFill>
                  <a:srgbClr val="000000"/>
                </a:solidFill>
                <a:effectLst/>
                <a:uFillTx/>
                <a:latin typeface="+mj-lt"/>
                <a:ea typeface="+mj-ea"/>
                <a:cs typeface="+mj-cs"/>
                <a:sym typeface="Calibri"/>
              </a:endParaRPr>
            </a:p>
          </p:txBody>
        </p:sp>
      </p:grpSp>
      <p:sp>
        <p:nvSpPr>
          <p:cNvPr id="2" name="Rectangle 1"/>
          <p:cNvSpPr/>
          <p:nvPr/>
        </p:nvSpPr>
        <p:spPr>
          <a:xfrm>
            <a:off x="1809917" y="1462368"/>
            <a:ext cx="16569324" cy="2092881"/>
          </a:xfrm>
          <a:prstGeom prst="rect">
            <a:avLst/>
          </a:prstGeom>
        </p:spPr>
        <p:txBody>
          <a:bodyPr wrap="square">
            <a:spAutoFit/>
          </a:bodyPr>
          <a:lstStyle/>
          <a:p>
            <a:r>
              <a:rPr lang="vi-VN" sz="2600" dirty="0">
                <a:solidFill>
                  <a:srgbClr val="FFFFFF"/>
                </a:solidFill>
                <a:latin typeface="Arial" panose="020B0604020202020204" pitchFamily="34" charset="0"/>
                <a:cs typeface="Arial" panose="020B0604020202020204" pitchFamily="34" charset="0"/>
              </a:rPr>
              <a:t>ĐIỆN MÁY VĂN PHÒNG .COM là thương hiệu trực tuyến hơn 10 năm của Công ty TNHH công nghệ Hoa Sơn, chuyên phân phối hàng điện tử máy văn phòng nhập khẩu chính hãng. Sản phẩm nổi bật là các dòng máy chấm công, camera quan sát, thiết bị kiểm soát An ninh, khóa cửa vân tay, máy chiếu, máy in, máy hủy giấy... Mục tiêu của chúng tôi là cung cấp cho người tiêu dùng và doanh nghiệp nhiều sản phẩm dịch vụ có giá trị trong hoạt động công việc - SỰ HÀI LÒNG CỦA KHÁCH HÀNG LÀ THÀNH CÔNG CỦA CHÚNG TÔI !</a:t>
            </a:r>
            <a:endParaRPr lang="en-US" sz="2600" dirty="0">
              <a:latin typeface="Arial" panose="020B0604020202020204" pitchFamily="34" charset="0"/>
              <a:cs typeface="Arial" panose="020B0604020202020204" pitchFamily="34" charset="0"/>
            </a:endParaRPr>
          </a:p>
        </p:txBody>
      </p:sp>
      <p:pic>
        <p:nvPicPr>
          <p:cNvPr id="1026" name="Picture 2" descr="Chứng thực trang TMĐT với Bộ công thương dienmayvanphong.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21" y="4249252"/>
            <a:ext cx="4139368" cy="10089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MCA.com Protection Stat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7501" y="4424492"/>
            <a:ext cx="3689461" cy="7317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8969828" y="3783454"/>
            <a:ext cx="10602686" cy="6166089"/>
          </a:xfrm>
          <a:prstGeom prst="rect">
            <a:avLst/>
          </a:prstGeom>
        </p:spPr>
      </p:pic>
      <p:pic>
        <p:nvPicPr>
          <p:cNvPr id="4" name="Picture 3"/>
          <p:cNvPicPr>
            <a:picLocks noChangeAspect="1"/>
          </p:cNvPicPr>
          <p:nvPr/>
        </p:nvPicPr>
        <p:blipFill>
          <a:blip r:embed="rId6"/>
          <a:stretch>
            <a:fillRect/>
          </a:stretch>
        </p:blipFill>
        <p:spPr>
          <a:xfrm>
            <a:off x="768567" y="5856004"/>
            <a:ext cx="7376044" cy="3266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 name="Shape 2240"/>
          <p:cNvSpPr>
            <a:spLocks noGrp="1"/>
          </p:cNvSpPr>
          <p:nvPr>
            <p:ph type="sldNum" sz="quarter" idx="2"/>
          </p:nvPr>
        </p:nvSpPr>
        <p:spPr>
          <a:xfrm>
            <a:off x="18081466" y="610979"/>
            <a:ext cx="255499"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
        <p:nvSpPr>
          <p:cNvPr id="2247" name="Shape 2247"/>
          <p:cNvSpPr/>
          <p:nvPr/>
        </p:nvSpPr>
        <p:spPr>
          <a:xfrm>
            <a:off x="0" y="3148458"/>
            <a:ext cx="1866901" cy="6733680"/>
          </a:xfrm>
          <a:prstGeom prst="rect">
            <a:avLst/>
          </a:prstGeom>
          <a:solidFill>
            <a:srgbClr val="1E1F28"/>
          </a:solidFill>
          <a:ln w="12700">
            <a:miter lim="400000"/>
          </a:ln>
        </p:spPr>
        <p:txBody>
          <a:bodyPr lIns="45719" rIns="45719" anchor="ctr"/>
          <a:lstStyle/>
          <a:p>
            <a:pPr>
              <a:defRPr>
                <a:solidFill>
                  <a:srgbClr val="FFFFFF"/>
                </a:solidFill>
              </a:defRPr>
            </a:pPr>
            <a:endParaRPr/>
          </a:p>
        </p:txBody>
      </p:sp>
      <p:grpSp>
        <p:nvGrpSpPr>
          <p:cNvPr id="32" name="组合 31"/>
          <p:cNvGrpSpPr/>
          <p:nvPr/>
        </p:nvGrpSpPr>
        <p:grpSpPr>
          <a:xfrm>
            <a:off x="446049" y="391656"/>
            <a:ext cx="18800956" cy="707886"/>
            <a:chOff x="580571" y="391656"/>
            <a:chExt cx="18666434" cy="707886"/>
          </a:xfrm>
        </p:grpSpPr>
        <p:sp>
          <p:nvSpPr>
            <p:cNvPr id="33" name="TextBox 3"/>
            <p:cNvSpPr txBox="1"/>
            <p:nvPr/>
          </p:nvSpPr>
          <p:spPr>
            <a:xfrm>
              <a:off x="1124862" y="391656"/>
              <a:ext cx="18122143" cy="707886"/>
            </a:xfrm>
            <a:prstGeom prst="rect">
              <a:avLst/>
            </a:prstGeom>
            <a:noFill/>
          </p:spPr>
          <p:txBody>
            <a:bodyPr wrap="square" rtlCol="0">
              <a:spAutoFit/>
            </a:bodyPr>
            <a:lstStyle/>
            <a:p>
              <a:pPr defTabSz="914400" hangingPunct="1">
                <a:defRPr/>
              </a:pP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Dienmayvanphong.com </a:t>
              </a:r>
              <a:r>
                <a:rPr lang="en-US" altLang="zh-CN" sz="4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chuyên</a:t>
              </a: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cung</a:t>
              </a: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cấp</a:t>
              </a: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các</a:t>
              </a: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thiết</a:t>
              </a: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bị</a:t>
              </a: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văn</a:t>
              </a: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phòng</a:t>
              </a: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sau</a:t>
              </a: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4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đây</a:t>
              </a: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endParaRPr 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椭圆 33"/>
            <p:cNvSpPr/>
            <p:nvPr/>
          </p:nvSpPr>
          <p:spPr>
            <a:xfrm>
              <a:off x="580571" y="651295"/>
              <a:ext cx="354286" cy="228925"/>
            </a:xfrm>
            <a:prstGeom prst="ellipse">
              <a:avLst/>
            </a:prstGeom>
            <a:solidFill>
              <a:srgbClr val="FF413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CN" altLang="en-US" sz="2900" b="0" i="0" u="none" strike="noStrike" cap="none" spc="0" normalizeH="0" baseline="0">
                <a:ln>
                  <a:noFill/>
                </a:ln>
                <a:solidFill>
                  <a:srgbClr val="000000"/>
                </a:solidFill>
                <a:effectLst/>
                <a:uFillTx/>
                <a:latin typeface="+mj-lt"/>
                <a:ea typeface="+mj-ea"/>
                <a:cs typeface="+mj-cs"/>
                <a:sym typeface="Calibri"/>
              </a:endParaRP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263" y="962905"/>
            <a:ext cx="5710896" cy="57108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6494" y="1464072"/>
            <a:ext cx="4449149" cy="444914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0587" y="5270404"/>
            <a:ext cx="5582496" cy="558249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094" y="4871726"/>
            <a:ext cx="6507065" cy="650706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0" y="6277751"/>
            <a:ext cx="9866811" cy="4301252"/>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42346" y="824827"/>
            <a:ext cx="4474593" cy="5310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47"/>
                                        </p:tgtEl>
                                        <p:attrNameLst>
                                          <p:attrName>style.visibility</p:attrName>
                                        </p:attrNameLst>
                                      </p:cBhvr>
                                      <p:to>
                                        <p:strVal val="visible"/>
                                      </p:to>
                                    </p:set>
                                    <p:animEffect transition="in" filter="wipe(left)">
                                      <p:cBhvr>
                                        <p:cTn id="10" dur="500"/>
                                        <p:tgtEl>
                                          <p:spTgt spid="2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Shape 2381"/>
          <p:cNvSpPr>
            <a:spLocks noGrp="1"/>
          </p:cNvSpPr>
          <p:nvPr>
            <p:ph type="sldNum" sz="quarter" idx="2"/>
          </p:nvPr>
        </p:nvSpPr>
        <p:spPr>
          <a:xfrm>
            <a:off x="18070973" y="610979"/>
            <a:ext cx="265992"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graphicFrame>
        <p:nvGraphicFramePr>
          <p:cNvPr id="2387" name="Chart 2387"/>
          <p:cNvGraphicFramePr/>
          <p:nvPr>
            <p:extLst>
              <p:ext uri="{D42A27DB-BD31-4B8C-83A1-F6EECF244321}">
                <p14:modId xmlns:p14="http://schemas.microsoft.com/office/powerpoint/2010/main" val="873046228"/>
              </p:ext>
            </p:extLst>
          </p:nvPr>
        </p:nvGraphicFramePr>
        <p:xfrm>
          <a:off x="2212358" y="1416488"/>
          <a:ext cx="8139823" cy="8139824"/>
        </p:xfrm>
        <a:graphic>
          <a:graphicData uri="http://schemas.openxmlformats.org/drawingml/2006/chart">
            <c:chart xmlns:c="http://schemas.openxmlformats.org/drawingml/2006/chart" xmlns:r="http://schemas.openxmlformats.org/officeDocument/2006/relationships" r:id="rId3"/>
          </a:graphicData>
        </a:graphic>
      </p:graphicFrame>
      <p:sp>
        <p:nvSpPr>
          <p:cNvPr id="2388" name="Shape 2388"/>
          <p:cNvSpPr/>
          <p:nvPr/>
        </p:nvSpPr>
        <p:spPr>
          <a:xfrm>
            <a:off x="2672868" y="1876998"/>
            <a:ext cx="7218804" cy="7218804"/>
          </a:xfrm>
          <a:prstGeom prst="ellipse">
            <a:avLst/>
          </a:prstGeom>
          <a:solidFill>
            <a:srgbClr val="1E1F28"/>
          </a:solidFill>
          <a:ln w="12700">
            <a:miter lim="400000"/>
          </a:ln>
        </p:spPr>
        <p:txBody>
          <a:bodyPr lIns="45719" rIns="45719" anchor="ctr"/>
          <a:lstStyle/>
          <a:p>
            <a:pPr>
              <a:defRPr>
                <a:solidFill>
                  <a:srgbClr val="FFFFFF"/>
                </a:solidFill>
              </a:defRPr>
            </a:pPr>
            <a:endParaRPr/>
          </a:p>
        </p:txBody>
      </p:sp>
      <p:grpSp>
        <p:nvGrpSpPr>
          <p:cNvPr id="23" name="组合 22"/>
          <p:cNvGrpSpPr/>
          <p:nvPr/>
        </p:nvGrpSpPr>
        <p:grpSpPr>
          <a:xfrm>
            <a:off x="580571" y="485348"/>
            <a:ext cx="13353143" cy="923330"/>
            <a:chOff x="580571" y="485348"/>
            <a:chExt cx="13353143" cy="923330"/>
          </a:xfrm>
        </p:grpSpPr>
        <p:sp>
          <p:nvSpPr>
            <p:cNvPr id="24" name="TextBox 3"/>
            <p:cNvSpPr txBox="1"/>
            <p:nvPr/>
          </p:nvSpPr>
          <p:spPr>
            <a:xfrm>
              <a:off x="1042494" y="485348"/>
              <a:ext cx="12891220" cy="923330"/>
            </a:xfrm>
            <a:prstGeom prst="rect">
              <a:avLst/>
            </a:prstGeom>
            <a:noFill/>
          </p:spPr>
          <p:txBody>
            <a:bodyPr wrap="square" rtlCol="0">
              <a:spAutoFit/>
            </a:bodyPr>
            <a:lstStyle/>
            <a:p>
              <a:pPr defTabSz="914400" hangingPunct="1">
                <a:defRPr/>
              </a:pPr>
              <a:r>
                <a:rPr lang="en-US" altLang="zh-CN" sz="5400" b="1" dirty="0" smtClean="0">
                  <a:solidFill>
                    <a:schemeClr val="bg1"/>
                  </a:solidFill>
                  <a:ea typeface="Malgun Gothic Semilight" panose="020B0502040204020203" pitchFamily="34" charset="-128"/>
                  <a:cs typeface="Malgun Gothic Semilight" panose="020B0502040204020203" pitchFamily="34" charset="-128"/>
                </a:rPr>
                <a:t>MỘT SỐ KHÁCH HÀNG DỰ ÁN NỔI BẬT</a:t>
              </a:r>
              <a:endParaRPr lang="en-US" sz="5400" b="1" dirty="0">
                <a:solidFill>
                  <a:schemeClr val="bg1"/>
                </a:solidFill>
                <a:ea typeface="Malgun Gothic Semilight" panose="020B0502040204020203" pitchFamily="34" charset="-128"/>
                <a:cs typeface="Malgun Gothic Semilight" panose="020B0502040204020203" pitchFamily="34" charset="-128"/>
              </a:endParaRPr>
            </a:p>
          </p:txBody>
        </p:sp>
        <p:sp>
          <p:nvSpPr>
            <p:cNvPr id="25" name="椭圆 24"/>
            <p:cNvSpPr/>
            <p:nvPr/>
          </p:nvSpPr>
          <p:spPr>
            <a:xfrm>
              <a:off x="580571" y="651295"/>
              <a:ext cx="375992" cy="375992"/>
            </a:xfrm>
            <a:prstGeom prst="ellipse">
              <a:avLst/>
            </a:prstGeom>
            <a:solidFill>
              <a:srgbClr val="FF413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CN" altLang="en-US" sz="2900" b="0" i="0" u="none" strike="noStrike" cap="none" spc="0" normalizeH="0" baseline="0">
                <a:ln>
                  <a:noFill/>
                </a:ln>
                <a:solidFill>
                  <a:srgbClr val="000000"/>
                </a:solidFill>
                <a:effectLst/>
                <a:uFillTx/>
                <a:latin typeface="+mj-lt"/>
                <a:ea typeface="+mj-ea"/>
                <a:cs typeface="+mj-cs"/>
                <a:sym typeface="Calibri"/>
              </a:endParaRPr>
            </a:p>
          </p:txBody>
        </p:sp>
      </p:grpSp>
      <p:pic>
        <p:nvPicPr>
          <p:cNvPr id="5122" name="Picture 2" descr="https://dienmayvanphong.com/wp-content/uploads/2019/05/Khach-mua-may-cham-cong-JetstarPacificAirlin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824" y="1876998"/>
            <a:ext cx="3334327" cy="23816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ienmayvanphong.com/wp-content/uploads/2019/05/IndovinaBan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812" y="1788381"/>
            <a:ext cx="2646800" cy="26468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dienmayvanphong.com/wp-content/uploads/2019/05/Khach-mua-may-cham-cong-Petrolimex.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7832" y="1602282"/>
            <a:ext cx="3432173" cy="245155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ông ty Dệt may Miram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9278" y="5443162"/>
            <a:ext cx="3721889" cy="151356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s://dienmayvanphong.com/wp-content/uploads/2019/05/Khach-mua-may-cham-cong-DSM.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00697" y="1642747"/>
            <a:ext cx="3432172" cy="245155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ệ thống quản lý chấm công nhân viên tại các công trình cho Công ty Cơ Nhiệt Điện Lạnh Bách Kho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6035" y="4974142"/>
            <a:ext cx="3334327" cy="2381663"/>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s://dienmayvanphong.com/wp-content/uploads/2019/05/Nhat-Tin-Logictics-300x30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13625" y="4871756"/>
            <a:ext cx="2656380" cy="2656380"/>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s://dienmayvanphong.com/wp-content/uploads/2019/05/Khach-mua-may-cham-cong-grand-pala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00697" y="4856828"/>
            <a:ext cx="3432172" cy="2539026"/>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dienmayvanphong.com/wp-content/uploads/2019/05/Khach-mua-may-cham-cong-IPPGROUP.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42823" y="8157223"/>
            <a:ext cx="3334328" cy="2439588"/>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s://dienmayvanphong.com/wp-content/uploads/2019/05/CONG-TY-MAY-MAC-FASHY-VIEN-DONG.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00697" y="8157037"/>
            <a:ext cx="3408837" cy="2515332"/>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dienmayvanphong.com/wp-content/uploads/2019/05/cong-ty-san-xuat-may-mac-OASI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77577" y="7721740"/>
            <a:ext cx="3146533" cy="3146533"/>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Có thể là hình ảnh về văn bản cho biết 'Goldmark Oakham VIET NA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28838" y="7655781"/>
            <a:ext cx="2957739" cy="29577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87"/>
                                        </p:tgtEl>
                                        <p:attrNameLst>
                                          <p:attrName>style.visibility</p:attrName>
                                        </p:attrNameLst>
                                      </p:cBhvr>
                                      <p:to>
                                        <p:strVal val="visible"/>
                                      </p:to>
                                    </p:set>
                                    <p:animEffect transition="in" filter="wipe(left)">
                                      <p:cBhvr>
                                        <p:cTn id="10" dur="500"/>
                                        <p:tgtEl>
                                          <p:spTgt spid="238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88"/>
                                        </p:tgtEl>
                                        <p:attrNameLst>
                                          <p:attrName>style.visibility</p:attrName>
                                        </p:attrNameLst>
                                      </p:cBhvr>
                                      <p:to>
                                        <p:strVal val="visible"/>
                                      </p:to>
                                    </p:set>
                                    <p:animEffect transition="in" filter="wipe(left)">
                                      <p:cBhvr>
                                        <p:cTn id="13" dur="500"/>
                                        <p:tgtEl>
                                          <p:spTgt spid="2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87" grpId="0">
        <p:bldAsOne/>
      </p:bldGraphic>
      <p:bldP spid="238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Shape 162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
        <p:nvSpPr>
          <p:cNvPr id="9" name="TextBox 3"/>
          <p:cNvSpPr txBox="1"/>
          <p:nvPr/>
        </p:nvSpPr>
        <p:spPr>
          <a:xfrm>
            <a:off x="2472386" y="4530680"/>
            <a:ext cx="8609271" cy="1015663"/>
          </a:xfrm>
          <a:prstGeom prst="rect">
            <a:avLst/>
          </a:prstGeom>
          <a:noFill/>
        </p:spPr>
        <p:txBody>
          <a:bodyPr wrap="square" rtlCol="0">
            <a:spAutoFit/>
          </a:bodyPr>
          <a:lstStyle/>
          <a:p>
            <a:pPr defTabSz="914400" hangingPunct="1">
              <a:defRPr/>
            </a:pPr>
            <a:r>
              <a:rPr lang="en-US" sz="6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Thiết</a:t>
            </a:r>
            <a:r>
              <a:rPr lang="en-US" sz="6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sz="60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kế</a:t>
            </a:r>
            <a:r>
              <a:rPr lang="en-US" sz="6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Website</a:t>
            </a:r>
            <a:endParaRPr lang="en-US" sz="6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TextBox 3"/>
          <p:cNvSpPr txBox="1"/>
          <p:nvPr/>
        </p:nvSpPr>
        <p:spPr>
          <a:xfrm>
            <a:off x="232385" y="4108829"/>
            <a:ext cx="2240001" cy="2215991"/>
          </a:xfrm>
          <a:prstGeom prst="rect">
            <a:avLst/>
          </a:prstGeom>
          <a:noFill/>
        </p:spPr>
        <p:txBody>
          <a:bodyPr wrap="square" rtlCol="0">
            <a:spAutoFit/>
          </a:bodyPr>
          <a:lstStyle/>
          <a:p>
            <a:pPr defTabSz="914400" hangingPunct="1">
              <a:defRPr/>
            </a:pPr>
            <a:r>
              <a:rPr lang="en-US" altLang="zh-CN" sz="13800" b="1" dirty="0" smtClean="0">
                <a:solidFill>
                  <a:schemeClr val="bg1"/>
                </a:solidFill>
                <a:latin typeface="Impact" panose="020B0806030902050204" pitchFamily="34" charset="0"/>
                <a:ea typeface="微软雅黑" panose="020B0503020204020204" pitchFamily="34" charset="-122"/>
                <a:cs typeface="+mn-cs"/>
              </a:rPr>
              <a:t>03</a:t>
            </a:r>
            <a:endParaRPr lang="en-US" sz="13800" b="1" dirty="0">
              <a:solidFill>
                <a:schemeClr val="bg1"/>
              </a:solidFill>
              <a:latin typeface="Impact" panose="020B0806030902050204" pitchFamily="34" charset="0"/>
              <a:ea typeface="微软雅黑" panose="020B0503020204020204" pitchFamily="34" charset="-122"/>
              <a:cs typeface="+mn-cs"/>
            </a:endParaRPr>
          </a:p>
        </p:txBody>
      </p:sp>
      <p:pic>
        <p:nvPicPr>
          <p:cNvPr id="6" name="图片占位符 5"/>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16667" r="16667"/>
          <a:stretch>
            <a:fillRect/>
          </a:stretch>
        </p:blipFill>
        <p:spPr/>
      </p:pic>
      <p:sp>
        <p:nvSpPr>
          <p:cNvPr id="2" name="Rectangle 1"/>
          <p:cNvSpPr/>
          <p:nvPr/>
        </p:nvSpPr>
        <p:spPr>
          <a:xfrm>
            <a:off x="2562818" y="5590611"/>
            <a:ext cx="2710999" cy="584775"/>
          </a:xfrm>
          <a:prstGeom prst="rect">
            <a:avLst/>
          </a:prstGeom>
        </p:spPr>
        <p:txBody>
          <a:bodyPr wrap="none">
            <a:spAutoFit/>
          </a:bodyPr>
          <a:lstStyle/>
          <a:p>
            <a:pPr defTabSz="914400" hangingPunct="1">
              <a:defRPr/>
            </a:pPr>
            <a:r>
              <a:rPr lang="en-US" sz="3200" b="1" dirty="0" smtClean="0">
                <a:solidFill>
                  <a:schemeClr val="accent2"/>
                </a:solidFill>
                <a:latin typeface="Arial" panose="020B0604020202020204" pitchFamily="34" charset="0"/>
                <a:ea typeface="微软雅黑" panose="020B0503020204020204" pitchFamily="34" charset="-122"/>
                <a:cs typeface="Arial" panose="020B0604020202020204" pitchFamily="34" charset="0"/>
              </a:rPr>
              <a:t>Web5sao.net</a:t>
            </a:r>
          </a:p>
        </p:txBody>
      </p:sp>
    </p:spTree>
    <p:extLst>
      <p:ext uri="{BB962C8B-B14F-4D97-AF65-F5344CB8AC3E}">
        <p14:creationId xmlns:p14="http://schemas.microsoft.com/office/powerpoint/2010/main" val="225881320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Shape 1235"/>
          <p:cNvSpPr>
            <a:spLocks noGrp="1"/>
          </p:cNvSpPr>
          <p:nvPr>
            <p:ph type="sldNum" sz="quarter" idx="2"/>
          </p:nvPr>
        </p:nvSpPr>
        <p:spPr>
          <a:xfrm>
            <a:off x="18067327" y="610979"/>
            <a:ext cx="269638"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pic>
        <p:nvPicPr>
          <p:cNvPr id="1236" name="macbook pro open.png"/>
          <p:cNvPicPr>
            <a:picLocks noChangeAspect="1"/>
          </p:cNvPicPr>
          <p:nvPr/>
        </p:nvPicPr>
        <p:blipFill>
          <a:blip r:embed="rId3"/>
          <a:stretch>
            <a:fillRect/>
          </a:stretch>
        </p:blipFill>
        <p:spPr>
          <a:xfrm>
            <a:off x="-2831925" y="900756"/>
            <a:ext cx="11464244" cy="9418901"/>
          </a:xfrm>
          <a:prstGeom prst="rect">
            <a:avLst/>
          </a:prstGeom>
          <a:ln w="12700">
            <a:miter lim="400000"/>
          </a:ln>
        </p:spPr>
      </p:pic>
      <p:sp>
        <p:nvSpPr>
          <p:cNvPr id="1237" name="Shape 1237"/>
          <p:cNvSpPr/>
          <p:nvPr/>
        </p:nvSpPr>
        <p:spPr>
          <a:xfrm>
            <a:off x="8543307" y="1998765"/>
            <a:ext cx="11232242" cy="161582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r>
              <a:rPr lang="en-US" dirty="0" smtClean="0"/>
              <a:t>Website </a:t>
            </a:r>
            <a:r>
              <a:rPr lang="en-US" dirty="0" err="1" smtClean="0"/>
              <a:t>được</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tối</a:t>
            </a:r>
            <a:r>
              <a:rPr lang="en-US" dirty="0" smtClean="0"/>
              <a:t> </a:t>
            </a:r>
            <a:r>
              <a:rPr lang="en-US" dirty="0" err="1" smtClean="0"/>
              <a:t>ưu</a:t>
            </a:r>
            <a:r>
              <a:rPr lang="en-US" dirty="0" smtClean="0"/>
              <a:t> </a:t>
            </a:r>
            <a:r>
              <a:rPr lang="en-US" dirty="0" err="1" smtClean="0"/>
              <a:t>đạt</a:t>
            </a:r>
            <a:r>
              <a:rPr lang="en-US" dirty="0" smtClean="0"/>
              <a:t> </a:t>
            </a:r>
            <a:r>
              <a:rPr lang="en-US" dirty="0" err="1" smtClean="0"/>
              <a:t>chuẩn</a:t>
            </a:r>
            <a:r>
              <a:rPr lang="en-US" dirty="0" smtClean="0"/>
              <a:t> Google</a:t>
            </a:r>
          </a:p>
          <a:p>
            <a:pPr>
              <a:defRPr sz="3500">
                <a:solidFill>
                  <a:srgbClr val="FFFFFF"/>
                </a:solidFill>
                <a:latin typeface="San Francisco Display Thin"/>
                <a:ea typeface="San Francisco Display Thin"/>
                <a:cs typeface="San Francisco Display Thin"/>
                <a:sym typeface="San Francisco Display Thin"/>
              </a:defRPr>
            </a:pPr>
            <a:r>
              <a:rPr lang="en-US" dirty="0" err="1" smtClean="0"/>
              <a:t>Giao</a:t>
            </a:r>
            <a:r>
              <a:rPr lang="en-US" dirty="0" smtClean="0"/>
              <a:t> </a:t>
            </a:r>
            <a:r>
              <a:rPr lang="en-US" dirty="0" err="1" smtClean="0"/>
              <a:t>diện</a:t>
            </a:r>
            <a:r>
              <a:rPr lang="en-US" dirty="0" smtClean="0"/>
              <a:t> </a:t>
            </a:r>
            <a:r>
              <a:rPr lang="en-US" dirty="0" err="1" smtClean="0"/>
              <a:t>đẹp</a:t>
            </a:r>
            <a:r>
              <a:rPr lang="en-US" dirty="0" smtClean="0"/>
              <a:t> </a:t>
            </a:r>
            <a:r>
              <a:rPr lang="en-US" dirty="0" err="1" smtClean="0"/>
              <a:t>mắt</a:t>
            </a:r>
            <a:r>
              <a:rPr lang="en-US" dirty="0" smtClean="0"/>
              <a:t> </a:t>
            </a:r>
            <a:r>
              <a:rPr lang="en-US" dirty="0" err="1" smtClean="0"/>
              <a:t>hiện</a:t>
            </a:r>
            <a:r>
              <a:rPr lang="en-US" dirty="0" smtClean="0"/>
              <a:t> </a:t>
            </a:r>
            <a:r>
              <a:rPr lang="en-US" dirty="0" err="1" smtClean="0"/>
              <a:t>đại</a:t>
            </a:r>
            <a:r>
              <a:rPr lang="en-US" dirty="0" smtClean="0"/>
              <a:t> – </a:t>
            </a:r>
            <a:r>
              <a:rPr lang="en-US" dirty="0" err="1" smtClean="0"/>
              <a:t>tương</a:t>
            </a:r>
            <a:r>
              <a:rPr lang="en-US" dirty="0" smtClean="0"/>
              <a:t> </a:t>
            </a:r>
            <a:r>
              <a:rPr lang="en-US" dirty="0" err="1" smtClean="0"/>
              <a:t>thích</a:t>
            </a:r>
            <a:r>
              <a:rPr lang="en-US" dirty="0" smtClean="0"/>
              <a:t> </a:t>
            </a:r>
            <a:r>
              <a:rPr lang="en-US" dirty="0" err="1" smtClean="0"/>
              <a:t>với</a:t>
            </a:r>
            <a:r>
              <a:rPr lang="en-US" dirty="0" smtClean="0"/>
              <a:t> </a:t>
            </a:r>
            <a:r>
              <a:rPr lang="en-US" dirty="0" err="1" smtClean="0"/>
              <a:t>mọi</a:t>
            </a:r>
            <a:r>
              <a:rPr lang="en-US" dirty="0" smtClean="0"/>
              <a:t> </a:t>
            </a:r>
            <a:r>
              <a:rPr lang="en-US" dirty="0" err="1" smtClean="0"/>
              <a:t>thiết</a:t>
            </a:r>
            <a:r>
              <a:rPr lang="en-US" dirty="0" smtClean="0"/>
              <a:t> </a:t>
            </a:r>
            <a:r>
              <a:rPr lang="en-US" dirty="0" err="1" smtClean="0"/>
              <a:t>bị</a:t>
            </a:r>
            <a:endParaRPr lang="en-US" dirty="0" smtClean="0"/>
          </a:p>
          <a:p>
            <a:pPr>
              <a:defRPr sz="3500">
                <a:solidFill>
                  <a:srgbClr val="FFFFFF"/>
                </a:solidFill>
                <a:latin typeface="San Francisco Display Thin"/>
                <a:ea typeface="San Francisco Display Thin"/>
                <a:cs typeface="San Francisco Display Thin"/>
                <a:sym typeface="San Francisco Display Thin"/>
              </a:defRPr>
            </a:pPr>
            <a:r>
              <a:rPr lang="en-US" dirty="0" err="1" smtClean="0"/>
              <a:t>Đội</a:t>
            </a:r>
            <a:r>
              <a:rPr lang="en-US" dirty="0" smtClean="0"/>
              <a:t> </a:t>
            </a:r>
            <a:r>
              <a:rPr lang="en-US" dirty="0" err="1" smtClean="0"/>
              <a:t>ngũ</a:t>
            </a:r>
            <a:r>
              <a:rPr lang="en-US" dirty="0" smtClean="0"/>
              <a:t> </a:t>
            </a:r>
            <a:r>
              <a:rPr lang="en-US" dirty="0" err="1" smtClean="0"/>
              <a:t>kỹ</a:t>
            </a:r>
            <a:r>
              <a:rPr lang="en-US" dirty="0" smtClean="0"/>
              <a:t> </a:t>
            </a:r>
            <a:r>
              <a:rPr lang="en-US" dirty="0" err="1" smtClean="0"/>
              <a:t>sư</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nhiều</a:t>
            </a:r>
            <a:r>
              <a:rPr lang="en-US" dirty="0" smtClean="0"/>
              <a:t> </a:t>
            </a:r>
            <a:r>
              <a:rPr lang="en-US" dirty="0" err="1" smtClean="0"/>
              <a:t>năm</a:t>
            </a:r>
            <a:r>
              <a:rPr lang="en-US" dirty="0" smtClean="0"/>
              <a:t> </a:t>
            </a:r>
            <a:r>
              <a:rPr lang="en-US" dirty="0" err="1" smtClean="0"/>
              <a:t>kinh</a:t>
            </a:r>
            <a:r>
              <a:rPr lang="en-US" dirty="0" smtClean="0"/>
              <a:t> </a:t>
            </a:r>
            <a:r>
              <a:rPr lang="en-US" dirty="0" err="1" smtClean="0"/>
              <a:t>nghiệm</a:t>
            </a:r>
            <a:endParaRPr lang="en-US" dirty="0"/>
          </a:p>
        </p:txBody>
      </p:sp>
      <p:grpSp>
        <p:nvGrpSpPr>
          <p:cNvPr id="27" name="组合 26"/>
          <p:cNvGrpSpPr/>
          <p:nvPr/>
        </p:nvGrpSpPr>
        <p:grpSpPr>
          <a:xfrm>
            <a:off x="428173" y="469456"/>
            <a:ext cx="8508946" cy="830997"/>
            <a:chOff x="580571" y="485348"/>
            <a:chExt cx="8508946" cy="830997"/>
          </a:xfrm>
        </p:grpSpPr>
        <p:sp>
          <p:nvSpPr>
            <p:cNvPr id="28" name="TextBox 3"/>
            <p:cNvSpPr txBox="1"/>
            <p:nvPr/>
          </p:nvSpPr>
          <p:spPr>
            <a:xfrm>
              <a:off x="1042494" y="485348"/>
              <a:ext cx="8047023" cy="830997"/>
            </a:xfrm>
            <a:prstGeom prst="rect">
              <a:avLst/>
            </a:prstGeom>
            <a:noFill/>
          </p:spPr>
          <p:txBody>
            <a:bodyPr wrap="square" rtlCol="0">
              <a:spAutoFit/>
            </a:bodyPr>
            <a:lstStyle/>
            <a:p>
              <a:pPr defTabSz="914400" hangingPunct="1">
                <a:defRPr/>
              </a:pPr>
              <a:r>
                <a:rPr lang="en-US" altLang="zh-CN" sz="48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Thiết</a:t>
              </a:r>
              <a:r>
                <a:rPr lang="en-US" altLang="zh-CN" sz="4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48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kế</a:t>
              </a:r>
              <a:r>
                <a:rPr lang="en-US" altLang="zh-CN" sz="4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Web </a:t>
              </a:r>
              <a:r>
                <a:rPr lang="en-US" altLang="zh-CN" sz="4800" b="1" dirty="0" err="1" smtClean="0">
                  <a:solidFill>
                    <a:schemeClr val="bg1"/>
                  </a:solidFill>
                  <a:latin typeface="Arial" panose="020B0604020202020204" pitchFamily="34" charset="0"/>
                  <a:ea typeface="微软雅黑" panose="020B0503020204020204" pitchFamily="34" charset="-122"/>
                  <a:cs typeface="Arial" panose="020B0604020202020204" pitchFamily="34" charset="0"/>
                </a:rPr>
                <a:t>chuẩn</a:t>
              </a:r>
              <a:r>
                <a:rPr lang="en-US" altLang="zh-CN" sz="48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SEO</a:t>
              </a:r>
              <a:endParaRPr lang="en-US" sz="48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椭圆 28"/>
            <p:cNvSpPr/>
            <p:nvPr/>
          </p:nvSpPr>
          <p:spPr>
            <a:xfrm>
              <a:off x="580571" y="651295"/>
              <a:ext cx="375992" cy="375992"/>
            </a:xfrm>
            <a:prstGeom prst="ellipse">
              <a:avLst/>
            </a:prstGeom>
            <a:solidFill>
              <a:srgbClr val="FF413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CN" altLang="en-US" sz="2900" b="0" i="0" u="none" strike="noStrike" cap="none" spc="0" normalizeH="0" baseline="0">
                <a:ln>
                  <a:noFill/>
                </a:ln>
                <a:solidFill>
                  <a:srgbClr val="000000"/>
                </a:solidFill>
                <a:effectLst/>
                <a:uFillTx/>
                <a:latin typeface="+mj-lt"/>
                <a:ea typeface="+mj-ea"/>
                <a:cs typeface="+mj-cs"/>
                <a:sym typeface="Calibri"/>
              </a:endParaRPr>
            </a:p>
          </p:txBody>
        </p:sp>
      </p:grpSp>
      <p:sp>
        <p:nvSpPr>
          <p:cNvPr id="2" name="Rectangle 1"/>
          <p:cNvSpPr/>
          <p:nvPr/>
        </p:nvSpPr>
        <p:spPr>
          <a:xfrm>
            <a:off x="7990424" y="1998765"/>
            <a:ext cx="1588591" cy="538609"/>
          </a:xfrm>
          <a:prstGeom prst="rect">
            <a:avLst/>
          </a:prstGeom>
        </p:spPr>
        <p:txBody>
          <a:bodyPr wrap="square">
            <a:spAutoFit/>
          </a:bodyPr>
          <a:lstStyle/>
          <a:p>
            <a:r>
              <a:rPr lang="en-US" dirty="0" smtClean="0">
                <a:solidFill>
                  <a:schemeClr val="accent6"/>
                </a:solidFill>
                <a:latin typeface="Segoe UI Emoji" panose="020B0502040204020203" pitchFamily="34" charset="0"/>
              </a:rPr>
              <a:t>✔</a:t>
            </a:r>
            <a:endParaRPr lang="en-US" dirty="0"/>
          </a:p>
        </p:txBody>
      </p:sp>
      <p:sp>
        <p:nvSpPr>
          <p:cNvPr id="3" name="Rectangle 2"/>
          <p:cNvSpPr/>
          <p:nvPr/>
        </p:nvSpPr>
        <p:spPr>
          <a:xfrm>
            <a:off x="7997095" y="2573449"/>
            <a:ext cx="482824" cy="538609"/>
          </a:xfrm>
          <a:prstGeom prst="rect">
            <a:avLst/>
          </a:prstGeom>
        </p:spPr>
        <p:txBody>
          <a:bodyPr wrap="none">
            <a:spAutoFit/>
          </a:bodyPr>
          <a:lstStyle/>
          <a:p>
            <a:r>
              <a:rPr lang="en-US" dirty="0">
                <a:solidFill>
                  <a:schemeClr val="accent6"/>
                </a:solidFill>
                <a:latin typeface="Segoe UI Emoji" panose="020B0502040204020203" pitchFamily="34" charset="0"/>
              </a:rPr>
              <a:t>✔</a:t>
            </a:r>
            <a:endParaRPr lang="en-US" dirty="0"/>
          </a:p>
        </p:txBody>
      </p:sp>
      <p:sp>
        <p:nvSpPr>
          <p:cNvPr id="4" name="Rectangle 3"/>
          <p:cNvSpPr/>
          <p:nvPr/>
        </p:nvSpPr>
        <p:spPr>
          <a:xfrm>
            <a:off x="7997095" y="3112058"/>
            <a:ext cx="482824" cy="538609"/>
          </a:xfrm>
          <a:prstGeom prst="rect">
            <a:avLst/>
          </a:prstGeom>
        </p:spPr>
        <p:txBody>
          <a:bodyPr wrap="none">
            <a:spAutoFit/>
          </a:bodyPr>
          <a:lstStyle/>
          <a:p>
            <a:r>
              <a:rPr lang="en-US" dirty="0">
                <a:solidFill>
                  <a:schemeClr val="accent6"/>
                </a:solidFill>
                <a:latin typeface="Segoe UI Emoji" panose="020B0502040204020203" pitchFamily="34" charset="0"/>
              </a:rPr>
              <a:t>✔</a:t>
            </a:r>
            <a:endParaRPr lang="en-US" dirty="0"/>
          </a:p>
        </p:txBody>
      </p:sp>
      <p:pic>
        <p:nvPicPr>
          <p:cNvPr id="2050" name="Picture 2" descr="https://web5sao.net/wp-content/uploads/2020/09/thiet-ke-web-nha-ha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6708" y="4142139"/>
            <a:ext cx="13022967" cy="6810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7"/>
                                        </p:tgtEl>
                                        <p:attrNameLst>
                                          <p:attrName>style.visibility</p:attrName>
                                        </p:attrNameLst>
                                      </p:cBhvr>
                                      <p:to>
                                        <p:strVal val="visible"/>
                                      </p:to>
                                    </p:set>
                                    <p:animEffect transition="in" filter="fade">
                                      <p:cBhvr>
                                        <p:cTn id="12" dur="500"/>
                                        <p:tgtEl>
                                          <p:spTgt spid="1237"/>
                                        </p:tgtEl>
                                      </p:cBhvr>
                                    </p:animEffect>
                                  </p:childTnLst>
                                </p:cTn>
                              </p:par>
                              <p:par>
                                <p:cTn id="13" presetID="10" presetClass="entr" presetSubtype="0" fill="hold" nodeType="withEffect">
                                  <p:stCondLst>
                                    <p:cond delay="0"/>
                                  </p:stCondLst>
                                  <p:childTnLst>
                                    <p:set>
                                      <p:cBhvr>
                                        <p:cTn id="14" dur="1" fill="hold">
                                          <p:stCondLst>
                                            <p:cond delay="0"/>
                                          </p:stCondLst>
                                        </p:cTn>
                                        <p:tgtEl>
                                          <p:spTgt spid="1236"/>
                                        </p:tgtEl>
                                        <p:attrNameLst>
                                          <p:attrName>style.visibility</p:attrName>
                                        </p:attrNameLst>
                                      </p:cBhvr>
                                      <p:to>
                                        <p:strVal val="visible"/>
                                      </p:to>
                                    </p:set>
                                    <p:animEffect transition="in" filter="fade">
                                      <p:cBhvr>
                                        <p:cTn id="15" dur="500"/>
                                        <p:tgtEl>
                                          <p:spTgt spid="1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 name="Shape 1391"/>
          <p:cNvSpPr/>
          <p:nvPr/>
        </p:nvSpPr>
        <p:spPr>
          <a:xfrm rot="20521626">
            <a:off x="9020790" y="-6473136"/>
            <a:ext cx="10960101" cy="10960101"/>
          </a:xfrm>
          <a:prstGeom prst="roundRect">
            <a:avLst>
              <a:gd name="adj" fmla="val 1784"/>
            </a:avLst>
          </a:prstGeom>
          <a:gradFill>
            <a:gsLst>
              <a:gs pos="0">
                <a:srgbClr val="C73647"/>
              </a:gs>
              <a:gs pos="100000">
                <a:srgbClr val="AB1942"/>
              </a:gs>
            </a:gsLst>
            <a:lin ang="11252527"/>
          </a:gradFill>
          <a:ln w="12700">
            <a:miter lim="400000"/>
          </a:ln>
          <a:effectLst>
            <a:outerShdw blurRad="304800" dist="51135" dir="4139208" rotWithShape="0">
              <a:srgbClr val="000000">
                <a:alpha val="40000"/>
              </a:srgbClr>
            </a:outerShdw>
          </a:effectLst>
        </p:spPr>
        <p:txBody>
          <a:bodyPr lIns="45719" rIns="45719" anchor="ctr"/>
          <a:lstStyle/>
          <a:p>
            <a:endParaRPr/>
          </a:p>
        </p:txBody>
      </p:sp>
      <p:sp>
        <p:nvSpPr>
          <p:cNvPr id="1392" name="Shape 1392"/>
          <p:cNvSpPr>
            <a:spLocks noGrp="1"/>
          </p:cNvSpPr>
          <p:nvPr>
            <p:ph type="sldNum" sz="quarter" idx="2"/>
          </p:nvPr>
        </p:nvSpPr>
        <p:spPr>
          <a:xfrm>
            <a:off x="18090693" y="610979"/>
            <a:ext cx="246272"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1393" name="Shape 1393"/>
          <p:cNvSpPr/>
          <p:nvPr/>
        </p:nvSpPr>
        <p:spPr>
          <a:xfrm rot="20180072">
            <a:off x="9096990" y="-6473136"/>
            <a:ext cx="10960101" cy="10960101"/>
          </a:xfrm>
          <a:prstGeom prst="roundRect">
            <a:avLst>
              <a:gd name="adj" fmla="val 1784"/>
            </a:avLst>
          </a:prstGeom>
          <a:gradFill>
            <a:gsLst>
              <a:gs pos="0">
                <a:srgbClr val="C73647"/>
              </a:gs>
              <a:gs pos="100000">
                <a:srgbClr val="AB1942"/>
              </a:gs>
            </a:gsLst>
            <a:lin ang="11252527"/>
          </a:gradFill>
          <a:ln w="12700">
            <a:miter lim="400000"/>
          </a:ln>
          <a:effectLst>
            <a:outerShdw blurRad="304800" dist="51135" dir="4139208" rotWithShape="0">
              <a:srgbClr val="000000">
                <a:alpha val="40000"/>
              </a:srgbClr>
            </a:outerShdw>
          </a:effectLst>
        </p:spPr>
        <p:txBody>
          <a:bodyPr lIns="45719" rIns="45719" anchor="ctr"/>
          <a:lstStyle/>
          <a:p>
            <a:endParaRPr/>
          </a:p>
        </p:txBody>
      </p:sp>
      <p:sp>
        <p:nvSpPr>
          <p:cNvPr id="2" name="Rectangle 1"/>
          <p:cNvSpPr/>
          <p:nvPr/>
        </p:nvSpPr>
        <p:spPr>
          <a:xfrm>
            <a:off x="1527979" y="1359657"/>
            <a:ext cx="6343579" cy="8186857"/>
          </a:xfrm>
          <a:prstGeom prst="rect">
            <a:avLst/>
          </a:prstGeom>
        </p:spPr>
        <p:txBody>
          <a:bodyPr wrap="square">
            <a:spAutoFit/>
          </a:bodyPr>
          <a:lstStyle/>
          <a:p>
            <a:r>
              <a:rPr lang="vi-VN" sz="4000" b="1" cap="all" dirty="0">
                <a:solidFill>
                  <a:srgbClr val="FF0000"/>
                </a:solidFill>
                <a:latin typeface="-apple-system, BlinkMacSystemFont, &amp;quot;Segoe UI&amp;quot;, Roboto, Oxygen-Sans, Ubuntu, Cantarell, &amp;quot;Helvetica Neue&amp;quot;, sans-serif"/>
              </a:rPr>
              <a:t>THIẾT KẾ </a:t>
            </a:r>
            <a:r>
              <a:rPr lang="vi-VN" sz="4000" b="1" cap="all" dirty="0" smtClean="0">
                <a:solidFill>
                  <a:srgbClr val="FF0000"/>
                </a:solidFill>
                <a:latin typeface="-apple-system, BlinkMacSystemFont, &amp;quot;Segoe UI&amp;quot;, Roboto, Oxygen-Sans, Ubuntu, Cantarell, &amp;quot;Helvetica Neue&amp;quot;, sans-serif"/>
              </a:rPr>
              <a:t>WEB</a:t>
            </a:r>
            <a:r>
              <a:rPr lang="en-US" sz="4000" b="1" cap="all" dirty="0" smtClean="0">
                <a:solidFill>
                  <a:srgbClr val="FF0000"/>
                </a:solidFill>
                <a:latin typeface="-apple-system, BlinkMacSystemFont, &amp;quot;Segoe UI&amp;quot;, Roboto, Oxygen-Sans, Ubuntu, Cantarell, &amp;quot;Helvetica Neue&amp;quot;, sans-serif"/>
              </a:rPr>
              <a:t> </a:t>
            </a:r>
            <a:r>
              <a:rPr lang="vi-VN" sz="4000" b="1" cap="all" dirty="0" smtClean="0">
                <a:solidFill>
                  <a:srgbClr val="FF0000"/>
                </a:solidFill>
                <a:latin typeface="-apple-system, BlinkMacSystemFont, &amp;quot;Segoe UI&amp;quot;, Roboto, Oxygen-Sans, Ubuntu, Cantarell, &amp;quot;Helvetica Neue&amp;quot;, sans-serif"/>
              </a:rPr>
              <a:t>5 </a:t>
            </a:r>
            <a:r>
              <a:rPr lang="vi-VN" sz="4000" b="1" cap="all" dirty="0">
                <a:solidFill>
                  <a:srgbClr val="FF0000"/>
                </a:solidFill>
                <a:latin typeface="-apple-system, BlinkMacSystemFont, &amp;quot;Segoe UI&amp;quot;, Roboto, Oxygen-Sans, Ubuntu, Cantarell, &amp;quot;Helvetica Neue&amp;quot;, sans-serif"/>
              </a:rPr>
              <a:t>SAO LÀ LỰA CHỌN TỐT NHẤT CỦA BẠN</a:t>
            </a:r>
          </a:p>
          <a:p>
            <a:endParaRPr lang="en-US" dirty="0" smtClean="0">
              <a:solidFill>
                <a:schemeClr val="accent1">
                  <a:lumMod val="20000"/>
                  <a:lumOff val="80000"/>
                </a:schemeClr>
              </a:solidFill>
              <a:latin typeface="Quicksand"/>
            </a:endParaRPr>
          </a:p>
          <a:p>
            <a:pPr>
              <a:buFont typeface="Arial" panose="020B0604020202020204" pitchFamily="34" charset="0"/>
              <a:buChar char="•"/>
            </a:pPr>
            <a:r>
              <a:rPr lang="vi-VN" dirty="0" smtClean="0">
                <a:solidFill>
                  <a:schemeClr val="accent1">
                    <a:lumMod val="20000"/>
                    <a:lumOff val="80000"/>
                  </a:schemeClr>
                </a:solidFill>
                <a:latin typeface="-apple-system, BlinkMacSystemFont, &amp;quot;Segoe UI&amp;quot;, Roboto, Oxygen-Sans, Ubuntu, Cantarell, &amp;quot;Helvetica Neue&amp;quot;, sans-serif"/>
              </a:rPr>
              <a:t>Hơn </a:t>
            </a:r>
            <a:r>
              <a:rPr lang="vi-VN" dirty="0">
                <a:solidFill>
                  <a:schemeClr val="accent1">
                    <a:lumMod val="20000"/>
                    <a:lumOff val="80000"/>
                  </a:schemeClr>
                </a:solidFill>
                <a:latin typeface="-apple-system, BlinkMacSystemFont, &amp;quot;Segoe UI&amp;quot;, Roboto, Oxygen-Sans, Ubuntu, Cantarell, &amp;quot;Helvetica Neue&amp;quot;, sans-serif"/>
              </a:rPr>
              <a:t>300 mẫu giao diện đẹp, chuẩn responsive</a:t>
            </a:r>
          </a:p>
          <a:p>
            <a:pPr>
              <a:buFont typeface="Arial" panose="020B0604020202020204" pitchFamily="34" charset="0"/>
              <a:buChar char="•"/>
            </a:pPr>
            <a:r>
              <a:rPr lang="vi-VN" dirty="0">
                <a:solidFill>
                  <a:schemeClr val="accent1">
                    <a:lumMod val="20000"/>
                    <a:lumOff val="80000"/>
                  </a:schemeClr>
                </a:solidFill>
                <a:latin typeface="-apple-system, BlinkMacSystemFont, &amp;quot;Segoe UI&amp;quot;, Roboto, Oxygen-Sans, Ubuntu, Cantarell, &amp;quot;Helvetica Neue&amp;quot;, sans-serif"/>
              </a:rPr>
              <a:t>Cấu trúc chuẩn SEO, Yoast SEO Pro đẩy website dễ dàng lên top tìm kiếm</a:t>
            </a:r>
          </a:p>
          <a:p>
            <a:pPr>
              <a:buFont typeface="Arial" panose="020B0604020202020204" pitchFamily="34" charset="0"/>
              <a:buChar char="•"/>
            </a:pPr>
            <a:r>
              <a:rPr lang="vi-VN" dirty="0">
                <a:solidFill>
                  <a:schemeClr val="accent1">
                    <a:lumMod val="20000"/>
                    <a:lumOff val="80000"/>
                  </a:schemeClr>
                </a:solidFill>
                <a:latin typeface="-apple-system, BlinkMacSystemFont, &amp;quot;Segoe UI&amp;quot;, Roboto, Oxygen-Sans, Ubuntu, Cantarell, &amp;quot;Helvetica Neue&amp;quot;, sans-serif"/>
              </a:rPr>
              <a:t>Kho ứng dụng phong phú, tính năng hiện đại</a:t>
            </a:r>
          </a:p>
          <a:p>
            <a:pPr>
              <a:buFont typeface="Arial" panose="020B0604020202020204" pitchFamily="34" charset="0"/>
              <a:buChar char="•"/>
            </a:pPr>
            <a:r>
              <a:rPr lang="vi-VN" dirty="0">
                <a:solidFill>
                  <a:schemeClr val="accent1">
                    <a:lumMod val="20000"/>
                    <a:lumOff val="80000"/>
                  </a:schemeClr>
                </a:solidFill>
                <a:latin typeface="-apple-system, BlinkMacSystemFont, &amp;quot;Segoe UI&amp;quot;, Roboto, Oxygen-Sans, Ubuntu, Cantarell, &amp;quot;Helvetica Neue&amp;quot;, sans-serif"/>
              </a:rPr>
              <a:t>Hỗ trợ 24/7 bởi các chuyên viên kỹ thuật cao của Web5Sao</a:t>
            </a:r>
          </a:p>
          <a:p>
            <a:pPr>
              <a:buFont typeface="Arial" panose="020B0604020202020204" pitchFamily="34" charset="0"/>
              <a:buChar char="•"/>
            </a:pPr>
            <a:r>
              <a:rPr lang="vi-VN" dirty="0">
                <a:solidFill>
                  <a:schemeClr val="accent1">
                    <a:lumMod val="20000"/>
                    <a:lumOff val="80000"/>
                  </a:schemeClr>
                </a:solidFill>
                <a:latin typeface="-apple-system, BlinkMacSystemFont, &amp;quot;Segoe UI&amp;quot;, Roboto, Oxygen-Sans, Ubuntu, Cantarell, &amp;quot;Helvetica Neue&amp;quot;, sans-serif"/>
              </a:rPr>
              <a:t>Chi phí hợp lý, website bảo mật cao, bảo hành trọn đời</a:t>
            </a:r>
          </a:p>
          <a:p>
            <a:pPr>
              <a:buFont typeface="Arial" panose="020B0604020202020204" pitchFamily="34" charset="0"/>
              <a:buChar char="•"/>
            </a:pPr>
            <a:r>
              <a:rPr lang="vi-VN" dirty="0">
                <a:solidFill>
                  <a:schemeClr val="accent1">
                    <a:lumMod val="20000"/>
                    <a:lumOff val="80000"/>
                  </a:schemeClr>
                </a:solidFill>
                <a:latin typeface="-apple-system, BlinkMacSystemFont, &amp;quot;Segoe UI&amp;quot;, Roboto, Oxygen-Sans, Ubuntu, Cantarell, &amp;quot;Helvetica Neue&amp;quot;, sans-serif"/>
              </a:rPr>
              <a:t>Cung cấp hosting tốc độ cao, tự động sao lưu dữ liệu</a:t>
            </a:r>
          </a:p>
        </p:txBody>
      </p:sp>
      <p:pic>
        <p:nvPicPr>
          <p:cNvPr id="3074" name="Picture 2" descr="https://web5sao.net/wp-content/uploads/2019/01/image-block-1_2-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9486" y="610979"/>
            <a:ext cx="7334794" cy="9226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a:off x="3620098" y="7026074"/>
            <a:ext cx="37862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02030" y="7026074"/>
            <a:ext cx="37862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183963" y="7026074"/>
            <a:ext cx="37862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629494" y="7026074"/>
            <a:ext cx="318250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a:off x="2850606" y="6399711"/>
            <a:ext cx="1212088" cy="1212088"/>
          </a:xfrm>
          <a:prstGeom prst="arc">
            <a:avLst>
              <a:gd name="adj1" fmla="val 5400004"/>
              <a:gd name="adj2" fmla="val 10831317"/>
            </a:avLst>
          </a:prstGeom>
          <a:noFill/>
          <a:ln w="19050">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640"/>
          </a:p>
        </p:txBody>
      </p:sp>
      <p:cxnSp>
        <p:nvCxnSpPr>
          <p:cNvPr id="5" name="Straight Connector 4"/>
          <p:cNvCxnSpPr/>
          <p:nvPr/>
        </p:nvCxnSpPr>
        <p:spPr>
          <a:xfrm>
            <a:off x="304801" y="7005755"/>
            <a:ext cx="282215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292058" y="6838115"/>
            <a:ext cx="335280" cy="335280"/>
          </a:xfrm>
          <a:prstGeom prst="ellipse">
            <a:avLst/>
          </a:prstGeom>
          <a:solidFill>
            <a:srgbClr val="01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7" name="Donut 6"/>
          <p:cNvSpPr/>
          <p:nvPr/>
        </p:nvSpPr>
        <p:spPr>
          <a:xfrm>
            <a:off x="3126959" y="6673015"/>
            <a:ext cx="665480" cy="665480"/>
          </a:xfrm>
          <a:prstGeom prst="donut">
            <a:avLst>
              <a:gd name="adj" fmla="val 7824"/>
            </a:avLst>
          </a:prstGeom>
          <a:solidFill>
            <a:srgbClr val="01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8" name="Donut 7"/>
          <p:cNvSpPr/>
          <p:nvPr/>
        </p:nvSpPr>
        <p:spPr>
          <a:xfrm>
            <a:off x="2997421" y="6543477"/>
            <a:ext cx="924557" cy="924557"/>
          </a:xfrm>
          <a:prstGeom prst="donut">
            <a:avLst>
              <a:gd name="adj" fmla="val 535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cxnSp>
        <p:nvCxnSpPr>
          <p:cNvPr id="9" name="Straight Connector 8"/>
          <p:cNvCxnSpPr/>
          <p:nvPr/>
        </p:nvCxnSpPr>
        <p:spPr>
          <a:xfrm flipV="1">
            <a:off x="3452458" y="7468034"/>
            <a:ext cx="4192" cy="1101200"/>
          </a:xfrm>
          <a:prstGeom prst="line">
            <a:avLst/>
          </a:prstGeom>
          <a:ln w="19050">
            <a:solidFill>
              <a:srgbClr val="016FC6"/>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284818" y="8545299"/>
            <a:ext cx="335280" cy="335280"/>
          </a:xfrm>
          <a:prstGeom prst="ellipse">
            <a:avLst/>
          </a:prstGeom>
          <a:solidFill>
            <a:srgbClr val="01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0" name="TextBox 19"/>
          <p:cNvSpPr txBox="1"/>
          <p:nvPr/>
        </p:nvSpPr>
        <p:spPr>
          <a:xfrm>
            <a:off x="2559884" y="9027437"/>
            <a:ext cx="2134907" cy="830997"/>
          </a:xfrm>
          <a:prstGeom prst="rect">
            <a:avLst/>
          </a:prstGeom>
          <a:noFill/>
        </p:spPr>
        <p:txBody>
          <a:bodyPr wrap="square" rtlCol="0">
            <a:spAutoFit/>
          </a:bodyPr>
          <a:lstStyle/>
          <a:p>
            <a:r>
              <a:rPr lang="en-US" sz="2400" dirty="0" smtClean="0">
                <a:solidFill>
                  <a:schemeClr val="accent5"/>
                </a:solidFill>
                <a:latin typeface="Arial" panose="020B0604020202020204" pitchFamily="34" charset="0"/>
                <a:cs typeface="Arial" panose="020B0604020202020204" pitchFamily="34" charset="0"/>
              </a:rPr>
              <a:t>Web </a:t>
            </a:r>
            <a:r>
              <a:rPr lang="en-US" sz="2400" dirty="0" err="1" smtClean="0">
                <a:solidFill>
                  <a:schemeClr val="accent5"/>
                </a:solidFill>
                <a:latin typeface="Arial" panose="020B0604020202020204" pitchFamily="34" charset="0"/>
                <a:cs typeface="Arial" panose="020B0604020202020204" pitchFamily="34" charset="0"/>
              </a:rPr>
              <a:t>giới</a:t>
            </a:r>
            <a:r>
              <a:rPr lang="en-US" sz="2400" dirty="0" smtClean="0">
                <a:solidFill>
                  <a:schemeClr val="accent5"/>
                </a:solidFill>
                <a:latin typeface="Arial" panose="020B0604020202020204" pitchFamily="34" charset="0"/>
                <a:cs typeface="Arial" panose="020B0604020202020204" pitchFamily="34" charset="0"/>
              </a:rPr>
              <a:t> </a:t>
            </a:r>
            <a:r>
              <a:rPr lang="en-US" sz="2400" dirty="0" err="1" smtClean="0">
                <a:solidFill>
                  <a:schemeClr val="accent5"/>
                </a:solidFill>
                <a:latin typeface="Arial" panose="020B0604020202020204" pitchFamily="34" charset="0"/>
                <a:cs typeface="Arial" panose="020B0604020202020204" pitchFamily="34" charset="0"/>
              </a:rPr>
              <a:t>thiệu</a:t>
            </a:r>
            <a:r>
              <a:rPr lang="en-US" sz="2400" dirty="0" smtClean="0">
                <a:solidFill>
                  <a:schemeClr val="accent5"/>
                </a:solidFill>
                <a:latin typeface="Arial" panose="020B0604020202020204" pitchFamily="34" charset="0"/>
                <a:cs typeface="Arial" panose="020B0604020202020204" pitchFamily="34" charset="0"/>
              </a:rPr>
              <a:t> </a:t>
            </a:r>
            <a:r>
              <a:rPr lang="en-US" sz="2400" dirty="0" err="1" smtClean="0">
                <a:solidFill>
                  <a:schemeClr val="accent5"/>
                </a:solidFill>
                <a:latin typeface="Arial" panose="020B0604020202020204" pitchFamily="34" charset="0"/>
                <a:cs typeface="Arial" panose="020B0604020202020204" pitchFamily="34" charset="0"/>
              </a:rPr>
              <a:t>công</a:t>
            </a:r>
            <a:r>
              <a:rPr lang="en-US" sz="2400" dirty="0" smtClean="0">
                <a:solidFill>
                  <a:schemeClr val="accent5"/>
                </a:solidFill>
                <a:latin typeface="Arial" panose="020B0604020202020204" pitchFamily="34" charset="0"/>
                <a:cs typeface="Arial" panose="020B0604020202020204" pitchFamily="34" charset="0"/>
              </a:rPr>
              <a:t> ty</a:t>
            </a:r>
            <a:endParaRPr lang="en-US" sz="2400" dirty="0">
              <a:solidFill>
                <a:schemeClr val="accent5"/>
              </a:solidFill>
              <a:latin typeface="Arial" panose="020B0604020202020204" pitchFamily="34" charset="0"/>
              <a:cs typeface="Arial" panose="020B0604020202020204" pitchFamily="34" charset="0"/>
            </a:endParaRPr>
          </a:p>
        </p:txBody>
      </p:sp>
      <p:cxnSp>
        <p:nvCxnSpPr>
          <p:cNvPr id="22" name="Straight Connector 21"/>
          <p:cNvCxnSpPr/>
          <p:nvPr/>
        </p:nvCxnSpPr>
        <p:spPr>
          <a:xfrm flipH="1" flipV="1">
            <a:off x="2270922" y="10005292"/>
            <a:ext cx="2698352" cy="2096"/>
          </a:xfrm>
          <a:prstGeom prst="line">
            <a:avLst/>
          </a:prstGeom>
          <a:ln w="19050">
            <a:solidFill>
              <a:srgbClr val="016FC6"/>
            </a:solidFill>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a:off x="7142828" y="6387898"/>
            <a:ext cx="1212088" cy="1212088"/>
          </a:xfrm>
          <a:prstGeom prst="arc">
            <a:avLst>
              <a:gd name="adj1" fmla="val 10649265"/>
              <a:gd name="adj2" fmla="val 15890794"/>
            </a:avLst>
          </a:prstGeom>
          <a:noFill/>
          <a:ln w="19050">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640"/>
          </a:p>
        </p:txBody>
      </p:sp>
      <p:sp>
        <p:nvSpPr>
          <p:cNvPr id="30" name="Oval 29"/>
          <p:cNvSpPr/>
          <p:nvPr/>
        </p:nvSpPr>
        <p:spPr>
          <a:xfrm>
            <a:off x="7573990" y="6838115"/>
            <a:ext cx="335280" cy="3352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31" name="Donut 30"/>
          <p:cNvSpPr/>
          <p:nvPr/>
        </p:nvSpPr>
        <p:spPr>
          <a:xfrm>
            <a:off x="7408892" y="6673015"/>
            <a:ext cx="665480" cy="665480"/>
          </a:xfrm>
          <a:prstGeom prst="donut">
            <a:avLst>
              <a:gd name="adj" fmla="val 782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32" name="Donut 31"/>
          <p:cNvSpPr/>
          <p:nvPr/>
        </p:nvSpPr>
        <p:spPr>
          <a:xfrm>
            <a:off x="7279354" y="6543477"/>
            <a:ext cx="924557" cy="924557"/>
          </a:xfrm>
          <a:prstGeom prst="donut">
            <a:avLst>
              <a:gd name="adj" fmla="val 535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34" name="Oval 33"/>
          <p:cNvSpPr/>
          <p:nvPr/>
        </p:nvSpPr>
        <p:spPr>
          <a:xfrm>
            <a:off x="7577346" y="5077197"/>
            <a:ext cx="335280" cy="3352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36" name="TextBox 35"/>
          <p:cNvSpPr txBox="1"/>
          <p:nvPr/>
        </p:nvSpPr>
        <p:spPr>
          <a:xfrm>
            <a:off x="6191992" y="4264367"/>
            <a:ext cx="3084795" cy="830997"/>
          </a:xfrm>
          <a:prstGeom prst="rect">
            <a:avLst/>
          </a:prstGeom>
          <a:noFill/>
        </p:spPr>
        <p:txBody>
          <a:bodyPr wrap="square" rtlCol="0">
            <a:spAutoFit/>
          </a:bodyPr>
          <a:lstStyle/>
          <a:p>
            <a:pPr algn="ctr"/>
            <a:r>
              <a:rPr lang="en-US" sz="2400" dirty="0" smtClean="0">
                <a:solidFill>
                  <a:schemeClr val="accent6">
                    <a:lumMod val="60000"/>
                    <a:lumOff val="40000"/>
                  </a:schemeClr>
                </a:solidFill>
                <a:latin typeface="Arial" panose="020B0604020202020204" pitchFamily="34" charset="0"/>
                <a:cs typeface="Arial" panose="020B0604020202020204" pitchFamily="34" charset="0"/>
              </a:rPr>
              <a:t>Spa/</a:t>
            </a:r>
            <a:r>
              <a:rPr lang="en-US" sz="2400" dirty="0" err="1">
                <a:solidFill>
                  <a:schemeClr val="accent6">
                    <a:lumMod val="60000"/>
                    <a:lumOff val="40000"/>
                  </a:schemeClr>
                </a:solidFill>
                <a:latin typeface="Arial" panose="020B0604020202020204" pitchFamily="34" charset="0"/>
                <a:cs typeface="Arial" panose="020B0604020202020204" pitchFamily="34" charset="0"/>
              </a:rPr>
              <a:t>T</a:t>
            </a:r>
            <a:r>
              <a:rPr lang="en-US" sz="2400" dirty="0" err="1" smtClean="0">
                <a:solidFill>
                  <a:schemeClr val="accent6">
                    <a:lumMod val="60000"/>
                    <a:lumOff val="40000"/>
                  </a:schemeClr>
                </a:solidFill>
                <a:latin typeface="Arial" panose="020B0604020202020204" pitchFamily="34" charset="0"/>
                <a:cs typeface="Arial" panose="020B0604020202020204" pitchFamily="34" charset="0"/>
              </a:rPr>
              <a:t>hẩm</a:t>
            </a:r>
            <a:r>
              <a:rPr lang="en-US" sz="2400" dirty="0" smtClean="0">
                <a:solidFill>
                  <a:schemeClr val="accent6">
                    <a:lumMod val="60000"/>
                    <a:lumOff val="40000"/>
                  </a:schemeClr>
                </a:solidFill>
                <a:latin typeface="Arial" panose="020B0604020202020204" pitchFamily="34" charset="0"/>
                <a:cs typeface="Arial" panose="020B0604020202020204" pitchFamily="34" charset="0"/>
              </a:rPr>
              <a:t> </a:t>
            </a:r>
            <a:r>
              <a:rPr lang="en-US" sz="2400" dirty="0" err="1" smtClean="0">
                <a:solidFill>
                  <a:schemeClr val="accent6">
                    <a:lumMod val="60000"/>
                    <a:lumOff val="40000"/>
                  </a:schemeClr>
                </a:solidFill>
                <a:latin typeface="Arial" panose="020B0604020202020204" pitchFamily="34" charset="0"/>
                <a:cs typeface="Arial" panose="020B0604020202020204" pitchFamily="34" charset="0"/>
              </a:rPr>
              <a:t>mỹ</a:t>
            </a:r>
            <a:r>
              <a:rPr lang="en-US" sz="2400" dirty="0" smtClean="0">
                <a:solidFill>
                  <a:schemeClr val="accent6">
                    <a:lumMod val="60000"/>
                    <a:lumOff val="40000"/>
                  </a:schemeClr>
                </a:solidFill>
                <a:latin typeface="Arial" panose="020B0604020202020204" pitchFamily="34" charset="0"/>
                <a:cs typeface="Arial" panose="020B0604020202020204" pitchFamily="34" charset="0"/>
              </a:rPr>
              <a:t>/</a:t>
            </a:r>
            <a:r>
              <a:rPr lang="en-US" sz="2400" dirty="0" err="1">
                <a:solidFill>
                  <a:schemeClr val="accent6">
                    <a:lumMod val="60000"/>
                    <a:lumOff val="40000"/>
                  </a:schemeClr>
                </a:solidFill>
                <a:latin typeface="Arial" panose="020B0604020202020204" pitchFamily="34" charset="0"/>
                <a:cs typeface="Arial" panose="020B0604020202020204" pitchFamily="34" charset="0"/>
              </a:rPr>
              <a:t>C</a:t>
            </a:r>
            <a:r>
              <a:rPr lang="en-US" sz="2400" dirty="0" err="1" smtClean="0">
                <a:solidFill>
                  <a:schemeClr val="accent6">
                    <a:lumMod val="60000"/>
                    <a:lumOff val="40000"/>
                  </a:schemeClr>
                </a:solidFill>
                <a:latin typeface="Arial" panose="020B0604020202020204" pitchFamily="34" charset="0"/>
                <a:cs typeface="Arial" panose="020B0604020202020204" pitchFamily="34" charset="0"/>
              </a:rPr>
              <a:t>hăm</a:t>
            </a:r>
            <a:r>
              <a:rPr lang="en-US" sz="2400" dirty="0" smtClean="0">
                <a:solidFill>
                  <a:schemeClr val="accent6">
                    <a:lumMod val="60000"/>
                    <a:lumOff val="40000"/>
                  </a:schemeClr>
                </a:solidFill>
                <a:latin typeface="Arial" panose="020B0604020202020204" pitchFamily="34" charset="0"/>
                <a:cs typeface="Arial" panose="020B0604020202020204" pitchFamily="34" charset="0"/>
              </a:rPr>
              <a:t> </a:t>
            </a:r>
            <a:r>
              <a:rPr lang="en-US" sz="2400" dirty="0" err="1" smtClean="0">
                <a:solidFill>
                  <a:schemeClr val="accent6">
                    <a:lumMod val="60000"/>
                    <a:lumOff val="40000"/>
                  </a:schemeClr>
                </a:solidFill>
                <a:latin typeface="Arial" panose="020B0604020202020204" pitchFamily="34" charset="0"/>
                <a:cs typeface="Arial" panose="020B0604020202020204" pitchFamily="34" charset="0"/>
              </a:rPr>
              <a:t>sóc</a:t>
            </a:r>
            <a:r>
              <a:rPr lang="en-US" sz="2400" dirty="0" smtClean="0">
                <a:solidFill>
                  <a:schemeClr val="accent6">
                    <a:lumMod val="60000"/>
                    <a:lumOff val="40000"/>
                  </a:schemeClr>
                </a:solidFill>
                <a:latin typeface="Arial" panose="020B0604020202020204" pitchFamily="34" charset="0"/>
                <a:cs typeface="Arial" panose="020B0604020202020204" pitchFamily="34" charset="0"/>
              </a:rPr>
              <a:t> </a:t>
            </a:r>
            <a:r>
              <a:rPr lang="en-US" sz="2400" dirty="0" err="1" smtClean="0">
                <a:solidFill>
                  <a:schemeClr val="accent6">
                    <a:lumMod val="60000"/>
                    <a:lumOff val="40000"/>
                  </a:schemeClr>
                </a:solidFill>
                <a:latin typeface="Arial" panose="020B0604020202020204" pitchFamily="34" charset="0"/>
                <a:cs typeface="Arial" panose="020B0604020202020204" pitchFamily="34" charset="0"/>
              </a:rPr>
              <a:t>sức</a:t>
            </a:r>
            <a:r>
              <a:rPr lang="en-US" sz="2400" dirty="0" smtClean="0">
                <a:solidFill>
                  <a:schemeClr val="accent6">
                    <a:lumMod val="60000"/>
                    <a:lumOff val="40000"/>
                  </a:schemeClr>
                </a:solidFill>
                <a:latin typeface="Arial" panose="020B0604020202020204" pitchFamily="34" charset="0"/>
                <a:cs typeface="Arial" panose="020B0604020202020204" pitchFamily="34" charset="0"/>
              </a:rPr>
              <a:t> </a:t>
            </a:r>
            <a:r>
              <a:rPr lang="en-US" sz="2400" dirty="0" err="1" smtClean="0">
                <a:solidFill>
                  <a:schemeClr val="accent6">
                    <a:lumMod val="60000"/>
                    <a:lumOff val="40000"/>
                  </a:schemeClr>
                </a:solidFill>
                <a:latin typeface="Arial" panose="020B0604020202020204" pitchFamily="34" charset="0"/>
                <a:cs typeface="Arial" panose="020B0604020202020204" pitchFamily="34" charset="0"/>
              </a:rPr>
              <a:t>khỏe</a:t>
            </a:r>
            <a:endParaRPr lang="en-US" sz="2400" dirty="0">
              <a:solidFill>
                <a:schemeClr val="accent6">
                  <a:lumMod val="60000"/>
                  <a:lumOff val="40000"/>
                </a:schemeClr>
              </a:solidFill>
              <a:latin typeface="Arial" panose="020B0604020202020204" pitchFamily="34" charset="0"/>
              <a:cs typeface="Arial" panose="020B0604020202020204" pitchFamily="34" charset="0"/>
            </a:endParaRPr>
          </a:p>
        </p:txBody>
      </p:sp>
      <p:cxnSp>
        <p:nvCxnSpPr>
          <p:cNvPr id="37" name="Straight Connector 36"/>
          <p:cNvCxnSpPr/>
          <p:nvPr/>
        </p:nvCxnSpPr>
        <p:spPr>
          <a:xfrm flipH="1" flipV="1">
            <a:off x="6414605" y="4103362"/>
            <a:ext cx="2698352" cy="20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7734390" y="5445558"/>
            <a:ext cx="4192" cy="110120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a:off x="11429268" y="6412686"/>
            <a:ext cx="1212088" cy="1212088"/>
          </a:xfrm>
          <a:prstGeom prst="arc">
            <a:avLst>
              <a:gd name="adj1" fmla="val 5400004"/>
              <a:gd name="adj2" fmla="val 10831317"/>
            </a:avLst>
          </a:prstGeom>
          <a:noFill/>
          <a:ln w="19050">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640"/>
          </a:p>
        </p:txBody>
      </p:sp>
      <p:sp>
        <p:nvSpPr>
          <p:cNvPr id="40" name="Oval 39"/>
          <p:cNvSpPr/>
          <p:nvPr/>
        </p:nvSpPr>
        <p:spPr>
          <a:xfrm>
            <a:off x="11855923" y="6838115"/>
            <a:ext cx="335280" cy="3352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41" name="Donut 40"/>
          <p:cNvSpPr/>
          <p:nvPr/>
        </p:nvSpPr>
        <p:spPr>
          <a:xfrm>
            <a:off x="11690825" y="6673015"/>
            <a:ext cx="665480" cy="665480"/>
          </a:xfrm>
          <a:prstGeom prst="donut">
            <a:avLst>
              <a:gd name="adj" fmla="val 782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42" name="Donut 41"/>
          <p:cNvSpPr/>
          <p:nvPr/>
        </p:nvSpPr>
        <p:spPr>
          <a:xfrm>
            <a:off x="11561286" y="6543477"/>
            <a:ext cx="924557" cy="924557"/>
          </a:xfrm>
          <a:prstGeom prst="donut">
            <a:avLst>
              <a:gd name="adj" fmla="val 535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cxnSp>
        <p:nvCxnSpPr>
          <p:cNvPr id="43" name="Straight Connector 42"/>
          <p:cNvCxnSpPr/>
          <p:nvPr/>
        </p:nvCxnSpPr>
        <p:spPr>
          <a:xfrm flipV="1">
            <a:off x="12016323" y="7468034"/>
            <a:ext cx="4192" cy="11012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1848683" y="8545299"/>
            <a:ext cx="335280" cy="33528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45" name="TextBox 44"/>
          <p:cNvSpPr txBox="1"/>
          <p:nvPr/>
        </p:nvSpPr>
        <p:spPr>
          <a:xfrm>
            <a:off x="10607761" y="5925072"/>
            <a:ext cx="3032594" cy="461665"/>
          </a:xfrm>
          <a:prstGeom prst="rect">
            <a:avLst/>
          </a:prstGeom>
          <a:noFill/>
        </p:spPr>
        <p:txBody>
          <a:bodyPr wrap="square" rtlCol="0">
            <a:spAutoFit/>
          </a:bodyPr>
          <a:lstStyle/>
          <a:p>
            <a:r>
              <a:rPr lang="en-US" sz="2400" dirty="0" err="1" smtClean="0">
                <a:solidFill>
                  <a:schemeClr val="accent4"/>
                </a:solidFill>
                <a:latin typeface="Arial" panose="020B0604020202020204" pitchFamily="34" charset="0"/>
                <a:cs typeface="Arial" panose="020B0604020202020204" pitchFamily="34" charset="0"/>
              </a:rPr>
              <a:t>Nhà</a:t>
            </a:r>
            <a:r>
              <a:rPr lang="en-US" sz="2400" dirty="0" smtClean="0">
                <a:solidFill>
                  <a:schemeClr val="accent4"/>
                </a:solidFill>
                <a:latin typeface="Arial" panose="020B0604020202020204" pitchFamily="34" charset="0"/>
                <a:cs typeface="Arial" panose="020B0604020202020204" pitchFamily="34" charset="0"/>
              </a:rPr>
              <a:t> </a:t>
            </a:r>
            <a:r>
              <a:rPr lang="en-US" sz="2400" dirty="0" err="1" smtClean="0">
                <a:solidFill>
                  <a:schemeClr val="accent4"/>
                </a:solidFill>
                <a:latin typeface="Arial" panose="020B0604020202020204" pitchFamily="34" charset="0"/>
                <a:cs typeface="Arial" panose="020B0604020202020204" pitchFamily="34" charset="0"/>
              </a:rPr>
              <a:t>hàng</a:t>
            </a:r>
            <a:r>
              <a:rPr lang="en-US" sz="2400" dirty="0" smtClean="0">
                <a:solidFill>
                  <a:schemeClr val="accent4"/>
                </a:solidFill>
                <a:latin typeface="Arial" panose="020B0604020202020204" pitchFamily="34" charset="0"/>
                <a:cs typeface="Arial" panose="020B0604020202020204" pitchFamily="34" charset="0"/>
              </a:rPr>
              <a:t>/</a:t>
            </a:r>
            <a:r>
              <a:rPr lang="en-US" sz="2400" dirty="0" err="1" smtClean="0">
                <a:solidFill>
                  <a:schemeClr val="accent4"/>
                </a:solidFill>
                <a:latin typeface="Arial" panose="020B0604020202020204" pitchFamily="34" charset="0"/>
                <a:cs typeface="Arial" panose="020B0604020202020204" pitchFamily="34" charset="0"/>
              </a:rPr>
              <a:t>Khách</a:t>
            </a:r>
            <a:r>
              <a:rPr lang="en-US" sz="2400" dirty="0" smtClean="0">
                <a:solidFill>
                  <a:schemeClr val="accent4"/>
                </a:solidFill>
                <a:latin typeface="Arial" panose="020B0604020202020204" pitchFamily="34" charset="0"/>
                <a:cs typeface="Arial" panose="020B0604020202020204" pitchFamily="34" charset="0"/>
              </a:rPr>
              <a:t> </a:t>
            </a:r>
            <a:r>
              <a:rPr lang="en-US" sz="2400" dirty="0" err="1" smtClean="0">
                <a:solidFill>
                  <a:schemeClr val="accent4"/>
                </a:solidFill>
                <a:latin typeface="Arial" panose="020B0604020202020204" pitchFamily="34" charset="0"/>
                <a:cs typeface="Arial" panose="020B0604020202020204" pitchFamily="34" charset="0"/>
              </a:rPr>
              <a:t>sạn</a:t>
            </a:r>
            <a:endParaRPr lang="en-US" sz="2400" dirty="0">
              <a:solidFill>
                <a:schemeClr val="accent4"/>
              </a:solidFill>
              <a:latin typeface="Arial" panose="020B0604020202020204" pitchFamily="34" charset="0"/>
              <a:cs typeface="Arial" panose="020B0604020202020204" pitchFamily="34" charset="0"/>
            </a:endParaRPr>
          </a:p>
        </p:txBody>
      </p:sp>
      <p:sp>
        <p:nvSpPr>
          <p:cNvPr id="46" name="TextBox 45"/>
          <p:cNvSpPr txBox="1"/>
          <p:nvPr/>
        </p:nvSpPr>
        <p:spPr>
          <a:xfrm>
            <a:off x="10473926" y="9010291"/>
            <a:ext cx="3084795" cy="806375"/>
          </a:xfrm>
          <a:prstGeom prst="rect">
            <a:avLst/>
          </a:prstGeom>
          <a:noFill/>
        </p:spPr>
        <p:txBody>
          <a:bodyPr wrap="square" rtlCol="0">
            <a:spAutoFit/>
          </a:bodyPr>
          <a:lstStyle/>
          <a:p>
            <a:pPr algn="ctr"/>
            <a:r>
              <a:rPr lang="en-US" sz="2240" dirty="0" err="1" smtClean="0">
                <a:solidFill>
                  <a:schemeClr val="accent4"/>
                </a:solidFill>
                <a:latin typeface="Century Gothic" panose="020B0502020202020204" pitchFamily="34" charset="0"/>
              </a:rPr>
              <a:t>Phòng</a:t>
            </a:r>
            <a:r>
              <a:rPr lang="en-US" sz="2240" dirty="0" smtClean="0">
                <a:solidFill>
                  <a:schemeClr val="accent4"/>
                </a:solidFill>
                <a:latin typeface="Century Gothic" panose="020B0502020202020204" pitchFamily="34" charset="0"/>
              </a:rPr>
              <a:t> </a:t>
            </a:r>
            <a:r>
              <a:rPr lang="en-US" sz="2240" dirty="0" err="1" smtClean="0">
                <a:solidFill>
                  <a:schemeClr val="accent4"/>
                </a:solidFill>
                <a:latin typeface="Century Gothic" panose="020B0502020202020204" pitchFamily="34" charset="0"/>
              </a:rPr>
              <a:t>khám</a:t>
            </a:r>
            <a:r>
              <a:rPr lang="en-US" sz="2240" dirty="0" smtClean="0">
                <a:solidFill>
                  <a:schemeClr val="accent4"/>
                </a:solidFill>
                <a:latin typeface="Century Gothic" panose="020B0502020202020204" pitchFamily="34" charset="0"/>
              </a:rPr>
              <a:t>/ </a:t>
            </a:r>
            <a:r>
              <a:rPr lang="en-US" sz="2240" dirty="0" err="1" smtClean="0">
                <a:solidFill>
                  <a:schemeClr val="accent4"/>
                </a:solidFill>
                <a:latin typeface="Century Gothic" panose="020B0502020202020204" pitchFamily="34" charset="0"/>
              </a:rPr>
              <a:t>Bệnh</a:t>
            </a:r>
            <a:r>
              <a:rPr lang="en-US" sz="2240" dirty="0" smtClean="0">
                <a:solidFill>
                  <a:schemeClr val="accent4"/>
                </a:solidFill>
                <a:latin typeface="Century Gothic" panose="020B0502020202020204" pitchFamily="34" charset="0"/>
              </a:rPr>
              <a:t> </a:t>
            </a:r>
            <a:r>
              <a:rPr lang="en-US" sz="2400" dirty="0" err="1" smtClean="0">
                <a:solidFill>
                  <a:schemeClr val="accent4"/>
                </a:solidFill>
                <a:latin typeface="Arial" panose="020B0604020202020204" pitchFamily="34" charset="0"/>
                <a:cs typeface="Arial" panose="020B0604020202020204" pitchFamily="34" charset="0"/>
              </a:rPr>
              <a:t>viện</a:t>
            </a:r>
            <a:endParaRPr lang="en-US" sz="2400" dirty="0">
              <a:solidFill>
                <a:schemeClr val="accent4"/>
              </a:solidFill>
              <a:latin typeface="Arial" panose="020B0604020202020204" pitchFamily="34" charset="0"/>
              <a:cs typeface="Arial" panose="020B0604020202020204" pitchFamily="34" charset="0"/>
            </a:endParaRPr>
          </a:p>
        </p:txBody>
      </p:sp>
      <p:cxnSp>
        <p:nvCxnSpPr>
          <p:cNvPr id="47" name="Straight Connector 46"/>
          <p:cNvCxnSpPr/>
          <p:nvPr/>
        </p:nvCxnSpPr>
        <p:spPr>
          <a:xfrm flipH="1">
            <a:off x="11091524" y="9913591"/>
            <a:ext cx="18465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49" name="Arc 48"/>
          <p:cNvSpPr/>
          <p:nvPr/>
        </p:nvSpPr>
        <p:spPr>
          <a:xfrm>
            <a:off x="15852761" y="6410610"/>
            <a:ext cx="1212088" cy="1212088"/>
          </a:xfrm>
          <a:prstGeom prst="arc">
            <a:avLst>
              <a:gd name="adj1" fmla="val 10649265"/>
              <a:gd name="adj2" fmla="val 15890794"/>
            </a:avLst>
          </a:prstGeom>
          <a:noFill/>
          <a:ln w="19050">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640"/>
          </a:p>
        </p:txBody>
      </p:sp>
      <p:sp>
        <p:nvSpPr>
          <p:cNvPr id="50" name="Oval 49"/>
          <p:cNvSpPr/>
          <p:nvPr/>
        </p:nvSpPr>
        <p:spPr>
          <a:xfrm>
            <a:off x="16294213" y="6849014"/>
            <a:ext cx="335280" cy="3352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51" name="Donut 50"/>
          <p:cNvSpPr/>
          <p:nvPr/>
        </p:nvSpPr>
        <p:spPr>
          <a:xfrm>
            <a:off x="16129114" y="6683914"/>
            <a:ext cx="665480" cy="665480"/>
          </a:xfrm>
          <a:prstGeom prst="donut">
            <a:avLst>
              <a:gd name="adj" fmla="val 7824"/>
            </a:avLst>
          </a:prstGeom>
          <a:solidFill>
            <a:srgbClr val="D81A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52" name="Donut 51"/>
          <p:cNvSpPr/>
          <p:nvPr/>
        </p:nvSpPr>
        <p:spPr>
          <a:xfrm>
            <a:off x="15999576" y="6554376"/>
            <a:ext cx="924557" cy="924557"/>
          </a:xfrm>
          <a:prstGeom prst="donut">
            <a:avLst>
              <a:gd name="adj" fmla="val 535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53" name="Oval 52"/>
          <p:cNvSpPr/>
          <p:nvPr/>
        </p:nvSpPr>
        <p:spPr>
          <a:xfrm>
            <a:off x="16297568" y="5143242"/>
            <a:ext cx="335280" cy="3352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55" name="TextBox 54"/>
          <p:cNvSpPr txBox="1"/>
          <p:nvPr/>
        </p:nvSpPr>
        <p:spPr>
          <a:xfrm>
            <a:off x="14919455" y="4378897"/>
            <a:ext cx="3084795" cy="461665"/>
          </a:xfrm>
          <a:prstGeom prst="rect">
            <a:avLst/>
          </a:prstGeom>
          <a:noFill/>
        </p:spPr>
        <p:txBody>
          <a:bodyPr wrap="square" rtlCol="0">
            <a:spAutoFit/>
          </a:bodyPr>
          <a:lstStyle/>
          <a:p>
            <a:pPr algn="ctr"/>
            <a:r>
              <a:rPr lang="en-US" sz="2400" dirty="0" err="1" smtClean="0">
                <a:solidFill>
                  <a:srgbClr val="FF0000"/>
                </a:solidFill>
                <a:latin typeface="Arial" panose="020B0604020202020204" pitchFamily="34" charset="0"/>
                <a:cs typeface="Arial" panose="020B0604020202020204" pitchFamily="34" charset="0"/>
              </a:rPr>
              <a:t>Thời</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trang</a:t>
            </a:r>
            <a:r>
              <a:rPr lang="en-US" sz="2400" dirty="0" smtClean="0">
                <a:solidFill>
                  <a:srgbClr val="FF0000"/>
                </a:solidFill>
                <a:latin typeface="Arial" panose="020B0604020202020204" pitchFamily="34" charset="0"/>
                <a:cs typeface="Arial" panose="020B0604020202020204" pitchFamily="34" charset="0"/>
              </a:rPr>
              <a:t>/</a:t>
            </a:r>
            <a:r>
              <a:rPr lang="en-US" sz="2400" dirty="0" err="1" smtClean="0">
                <a:solidFill>
                  <a:srgbClr val="FF0000"/>
                </a:solidFill>
                <a:latin typeface="Arial" panose="020B0604020202020204" pitchFamily="34" charset="0"/>
                <a:cs typeface="Arial" panose="020B0604020202020204" pitchFamily="34" charset="0"/>
              </a:rPr>
              <a:t>Làm</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đẹp</a:t>
            </a:r>
            <a:endParaRPr lang="en-US" sz="2400" dirty="0">
              <a:solidFill>
                <a:srgbClr val="FF0000"/>
              </a:solidFill>
              <a:latin typeface="Arial" panose="020B0604020202020204" pitchFamily="34" charset="0"/>
              <a:cs typeface="Arial" panose="020B0604020202020204" pitchFamily="34" charset="0"/>
            </a:endParaRPr>
          </a:p>
        </p:txBody>
      </p:sp>
      <p:cxnSp>
        <p:nvCxnSpPr>
          <p:cNvPr id="56" name="Straight Connector 55"/>
          <p:cNvCxnSpPr/>
          <p:nvPr/>
        </p:nvCxnSpPr>
        <p:spPr>
          <a:xfrm flipH="1" flipV="1">
            <a:off x="15112676" y="4216030"/>
            <a:ext cx="2698352" cy="2096"/>
          </a:xfrm>
          <a:prstGeom prst="line">
            <a:avLst/>
          </a:prstGeom>
          <a:ln w="19050">
            <a:solidFill>
              <a:srgbClr val="EA0000"/>
            </a:solidFill>
          </a:ln>
        </p:spPr>
        <p:style>
          <a:lnRef idx="1">
            <a:schemeClr val="accent1"/>
          </a:lnRef>
          <a:fillRef idx="0">
            <a:schemeClr val="accent1"/>
          </a:fillRef>
          <a:effectRef idx="0">
            <a:schemeClr val="accent1"/>
          </a:effectRef>
          <a:fontRef idx="minor">
            <a:schemeClr val="tx1"/>
          </a:fontRef>
        </p:style>
      </p:cxnSp>
      <p:sp>
        <p:nvSpPr>
          <p:cNvPr id="62" name="Chevron 61"/>
          <p:cNvSpPr/>
          <p:nvPr/>
        </p:nvSpPr>
        <p:spPr>
          <a:xfrm>
            <a:off x="7142828" y="2250070"/>
            <a:ext cx="780088" cy="371566"/>
          </a:xfrm>
          <a:prstGeom prst="chevron">
            <a:avLst/>
          </a:prstGeom>
          <a:solidFill>
            <a:srgbClr val="01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63" name="Chevron 62"/>
          <p:cNvSpPr/>
          <p:nvPr/>
        </p:nvSpPr>
        <p:spPr>
          <a:xfrm>
            <a:off x="7887063" y="2250070"/>
            <a:ext cx="780088" cy="371566"/>
          </a:xfrm>
          <a:prstGeom prst="chevr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64" name="Chevron 63"/>
          <p:cNvSpPr/>
          <p:nvPr/>
        </p:nvSpPr>
        <p:spPr>
          <a:xfrm>
            <a:off x="8588628" y="2250070"/>
            <a:ext cx="780088" cy="371566"/>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65" name="Chevron 64"/>
          <p:cNvSpPr/>
          <p:nvPr/>
        </p:nvSpPr>
        <p:spPr>
          <a:xfrm>
            <a:off x="9327468" y="2250070"/>
            <a:ext cx="780088" cy="371566"/>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71" name="Chevron 70"/>
          <p:cNvSpPr/>
          <p:nvPr/>
        </p:nvSpPr>
        <p:spPr>
          <a:xfrm>
            <a:off x="10288214" y="2277414"/>
            <a:ext cx="780088" cy="371566"/>
          </a:xfrm>
          <a:prstGeom prst="chevron">
            <a:avLst/>
          </a:prstGeom>
          <a:solidFill>
            <a:srgbClr val="016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72" name="Chevron 71"/>
          <p:cNvSpPr/>
          <p:nvPr/>
        </p:nvSpPr>
        <p:spPr>
          <a:xfrm>
            <a:off x="11032449" y="2277414"/>
            <a:ext cx="780088" cy="371566"/>
          </a:xfrm>
          <a:prstGeom prst="chevr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73" name="Chevron 72"/>
          <p:cNvSpPr/>
          <p:nvPr/>
        </p:nvSpPr>
        <p:spPr>
          <a:xfrm>
            <a:off x="11734014" y="2277414"/>
            <a:ext cx="780088" cy="371566"/>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74" name="Chevron 73"/>
          <p:cNvSpPr/>
          <p:nvPr/>
        </p:nvSpPr>
        <p:spPr>
          <a:xfrm>
            <a:off x="12472854" y="2298878"/>
            <a:ext cx="780088" cy="371566"/>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tx1"/>
              </a:solidFill>
            </a:endParaRPr>
          </a:p>
        </p:txBody>
      </p:sp>
      <p:sp>
        <p:nvSpPr>
          <p:cNvPr id="10" name="Rectangle 9"/>
          <p:cNvSpPr/>
          <p:nvPr/>
        </p:nvSpPr>
        <p:spPr>
          <a:xfrm>
            <a:off x="2723086" y="816971"/>
            <a:ext cx="15910343" cy="707886"/>
          </a:xfrm>
          <a:prstGeom prst="rect">
            <a:avLst/>
          </a:prstGeom>
        </p:spPr>
        <p:txBody>
          <a:bodyPr wrap="square">
            <a:spAutoFit/>
          </a:bodyPr>
          <a:lstStyle/>
          <a:p>
            <a:r>
              <a:rPr lang="en-US" sz="4000" b="1" dirty="0">
                <a:solidFill>
                  <a:schemeClr val="accent1">
                    <a:lumMod val="60000"/>
                    <a:lumOff val="40000"/>
                  </a:schemeClr>
                </a:solidFill>
                <a:latin typeface="Arial" panose="020B0604020202020204" pitchFamily="34" charset="0"/>
                <a:cs typeface="Arial" panose="020B0604020202020204" pitchFamily="34" charset="0"/>
              </a:rPr>
              <a:t>GIẢI PHÁP THIẾT KẾ WEBSITE TOÀN </a:t>
            </a:r>
            <a:r>
              <a:rPr lang="en-US" sz="4000" b="1" dirty="0" smtClean="0">
                <a:solidFill>
                  <a:schemeClr val="accent1">
                    <a:lumMod val="60000"/>
                    <a:lumOff val="40000"/>
                  </a:schemeClr>
                </a:solidFill>
                <a:latin typeface="Arial" panose="020B0604020202020204" pitchFamily="34" charset="0"/>
                <a:cs typeface="Arial" panose="020B0604020202020204" pitchFamily="34" charset="0"/>
              </a:rPr>
              <a:t>DIỆN </a:t>
            </a:r>
            <a:r>
              <a:rPr lang="en-US" sz="4000" b="1" dirty="0">
                <a:solidFill>
                  <a:schemeClr val="accent1">
                    <a:lumMod val="60000"/>
                    <a:lumOff val="40000"/>
                  </a:schemeClr>
                </a:solidFill>
                <a:latin typeface="Arial" panose="020B0604020202020204" pitchFamily="34" charset="0"/>
                <a:cs typeface="Arial" panose="020B0604020202020204" pitchFamily="34" charset="0"/>
              </a:rPr>
              <a:t>CHUYÊN NGHIỆP</a:t>
            </a:r>
          </a:p>
        </p:txBody>
      </p:sp>
      <p:sp>
        <p:nvSpPr>
          <p:cNvPr id="14" name="TextBox 13"/>
          <p:cNvSpPr txBox="1"/>
          <p:nvPr/>
        </p:nvSpPr>
        <p:spPr>
          <a:xfrm>
            <a:off x="5614115" y="3092981"/>
            <a:ext cx="8532142"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accent4">
                    <a:lumMod val="40000"/>
                    <a:lumOff val="60000"/>
                  </a:schemeClr>
                </a:solidFill>
                <a:effectLst/>
                <a:uFillTx/>
                <a:latin typeface="+mj-lt"/>
                <a:ea typeface="+mj-ea"/>
                <a:cs typeface="+mj-cs"/>
                <a:sym typeface="Calibri"/>
              </a:rPr>
              <a:t>Hãy</a:t>
            </a:r>
            <a:r>
              <a:rPr kumimoji="0" lang="en-US" sz="2900" b="0" i="0" u="none" strike="noStrike" cap="none" spc="0" normalizeH="0" dirty="0" smtClean="0">
                <a:ln>
                  <a:noFill/>
                </a:ln>
                <a:solidFill>
                  <a:schemeClr val="accent4">
                    <a:lumMod val="40000"/>
                    <a:lumOff val="60000"/>
                  </a:schemeClr>
                </a:solidFill>
                <a:effectLst/>
                <a:uFillTx/>
                <a:latin typeface="+mj-lt"/>
                <a:ea typeface="+mj-ea"/>
                <a:cs typeface="+mj-cs"/>
                <a:sym typeface="Calibri"/>
              </a:rPr>
              <a:t> </a:t>
            </a:r>
            <a:r>
              <a:rPr kumimoji="0" lang="en-US" sz="2900" b="0" i="0" u="none" strike="noStrike" cap="none" spc="0" normalizeH="0" dirty="0" err="1" smtClean="0">
                <a:ln>
                  <a:noFill/>
                </a:ln>
                <a:solidFill>
                  <a:schemeClr val="accent4">
                    <a:lumMod val="40000"/>
                    <a:lumOff val="60000"/>
                  </a:schemeClr>
                </a:solidFill>
                <a:effectLst/>
                <a:uFillTx/>
                <a:latin typeface="+mj-lt"/>
                <a:ea typeface="+mj-ea"/>
                <a:cs typeface="+mj-cs"/>
                <a:sym typeface="Calibri"/>
              </a:rPr>
              <a:t>xây</a:t>
            </a:r>
            <a:r>
              <a:rPr kumimoji="0" lang="en-US" sz="2900" b="0" i="0" u="none" strike="noStrike" cap="none" spc="0" normalizeH="0" dirty="0" smtClean="0">
                <a:ln>
                  <a:noFill/>
                </a:ln>
                <a:solidFill>
                  <a:schemeClr val="accent4">
                    <a:lumMod val="40000"/>
                    <a:lumOff val="60000"/>
                  </a:schemeClr>
                </a:solidFill>
                <a:effectLst/>
                <a:uFillTx/>
                <a:latin typeface="+mj-lt"/>
                <a:ea typeface="+mj-ea"/>
                <a:cs typeface="+mj-cs"/>
                <a:sym typeface="Calibri"/>
              </a:rPr>
              <a:t> </a:t>
            </a:r>
            <a:r>
              <a:rPr kumimoji="0" lang="en-US" sz="2900" b="0" i="0" u="none" strike="noStrike" cap="none" spc="0" normalizeH="0" dirty="0" err="1" smtClean="0">
                <a:ln>
                  <a:noFill/>
                </a:ln>
                <a:solidFill>
                  <a:schemeClr val="accent4">
                    <a:lumMod val="40000"/>
                    <a:lumOff val="60000"/>
                  </a:schemeClr>
                </a:solidFill>
                <a:effectLst/>
                <a:uFillTx/>
                <a:latin typeface="+mj-lt"/>
                <a:ea typeface="+mj-ea"/>
                <a:cs typeface="+mj-cs"/>
                <a:sym typeface="Calibri"/>
              </a:rPr>
              <a:t>dựng</a:t>
            </a:r>
            <a:r>
              <a:rPr kumimoji="0" lang="en-US" sz="2900" b="0" i="0" u="none" strike="noStrike" cap="none" spc="0" normalizeH="0" dirty="0" smtClean="0">
                <a:ln>
                  <a:noFill/>
                </a:ln>
                <a:solidFill>
                  <a:schemeClr val="accent4">
                    <a:lumMod val="40000"/>
                    <a:lumOff val="60000"/>
                  </a:schemeClr>
                </a:solidFill>
                <a:effectLst/>
                <a:uFillTx/>
                <a:latin typeface="+mj-lt"/>
                <a:ea typeface="+mj-ea"/>
                <a:cs typeface="+mj-cs"/>
                <a:sym typeface="Calibri"/>
              </a:rPr>
              <a:t> Website </a:t>
            </a:r>
            <a:r>
              <a:rPr kumimoji="0" lang="en-US" sz="2900" b="0" i="0" u="none" strike="noStrike" cap="none" spc="0" normalizeH="0" dirty="0" err="1" smtClean="0">
                <a:ln>
                  <a:noFill/>
                </a:ln>
                <a:solidFill>
                  <a:schemeClr val="accent4">
                    <a:lumMod val="40000"/>
                    <a:lumOff val="60000"/>
                  </a:schemeClr>
                </a:solidFill>
                <a:effectLst/>
                <a:uFillTx/>
                <a:latin typeface="+mj-lt"/>
                <a:ea typeface="+mj-ea"/>
                <a:cs typeface="+mj-cs"/>
                <a:sym typeface="Calibri"/>
              </a:rPr>
              <a:t>nếu</a:t>
            </a:r>
            <a:r>
              <a:rPr kumimoji="0" lang="en-US" sz="2900" b="0" i="0" u="none" strike="noStrike" cap="none" spc="0" normalizeH="0" dirty="0" smtClean="0">
                <a:ln>
                  <a:noFill/>
                </a:ln>
                <a:solidFill>
                  <a:schemeClr val="accent4">
                    <a:lumMod val="40000"/>
                    <a:lumOff val="60000"/>
                  </a:schemeClr>
                </a:solidFill>
                <a:effectLst/>
                <a:uFillTx/>
                <a:latin typeface="+mj-lt"/>
                <a:ea typeface="+mj-ea"/>
                <a:cs typeface="+mj-cs"/>
                <a:sym typeface="Calibri"/>
              </a:rPr>
              <a:t> </a:t>
            </a:r>
            <a:r>
              <a:rPr kumimoji="0" lang="en-US" sz="2900" b="0" i="0" u="none" strike="noStrike" cap="none" spc="0" normalizeH="0" dirty="0" err="1" smtClean="0">
                <a:ln>
                  <a:noFill/>
                </a:ln>
                <a:solidFill>
                  <a:schemeClr val="accent4">
                    <a:lumMod val="40000"/>
                    <a:lumOff val="60000"/>
                  </a:schemeClr>
                </a:solidFill>
                <a:effectLst/>
                <a:uFillTx/>
                <a:latin typeface="+mj-lt"/>
                <a:ea typeface="+mj-ea"/>
                <a:cs typeface="+mj-cs"/>
                <a:sym typeface="Calibri"/>
              </a:rPr>
              <a:t>bạn</a:t>
            </a:r>
            <a:r>
              <a:rPr kumimoji="0" lang="en-US" sz="2900" b="0" i="0" u="none" strike="noStrike" cap="none" spc="0" normalizeH="0" dirty="0" smtClean="0">
                <a:ln>
                  <a:noFill/>
                </a:ln>
                <a:solidFill>
                  <a:schemeClr val="accent4">
                    <a:lumMod val="40000"/>
                    <a:lumOff val="60000"/>
                  </a:schemeClr>
                </a:solidFill>
                <a:effectLst/>
                <a:uFillTx/>
                <a:latin typeface="+mj-lt"/>
                <a:ea typeface="+mj-ea"/>
                <a:cs typeface="+mj-cs"/>
                <a:sym typeface="Calibri"/>
              </a:rPr>
              <a:t> </a:t>
            </a:r>
            <a:r>
              <a:rPr kumimoji="0" lang="en-US" sz="2900" b="0" i="0" u="none" strike="noStrike" cap="none" spc="0" normalizeH="0" dirty="0" err="1" smtClean="0">
                <a:ln>
                  <a:noFill/>
                </a:ln>
                <a:solidFill>
                  <a:schemeClr val="accent4">
                    <a:lumMod val="40000"/>
                    <a:lumOff val="60000"/>
                  </a:schemeClr>
                </a:solidFill>
                <a:effectLst/>
                <a:uFillTx/>
                <a:latin typeface="+mj-lt"/>
                <a:ea typeface="+mj-ea"/>
                <a:cs typeface="+mj-cs"/>
                <a:sym typeface="Calibri"/>
              </a:rPr>
              <a:t>cung</a:t>
            </a:r>
            <a:r>
              <a:rPr kumimoji="0" lang="en-US" sz="2900" b="0" i="0" u="none" strike="noStrike" cap="none" spc="0" normalizeH="0" dirty="0" smtClean="0">
                <a:ln>
                  <a:noFill/>
                </a:ln>
                <a:solidFill>
                  <a:schemeClr val="accent4">
                    <a:lumMod val="40000"/>
                    <a:lumOff val="60000"/>
                  </a:schemeClr>
                </a:solidFill>
                <a:effectLst/>
                <a:uFillTx/>
                <a:latin typeface="+mj-lt"/>
                <a:ea typeface="+mj-ea"/>
                <a:cs typeface="+mj-cs"/>
                <a:sym typeface="Calibri"/>
              </a:rPr>
              <a:t> </a:t>
            </a:r>
            <a:r>
              <a:rPr kumimoji="0" lang="en-US" sz="2900" b="0" i="0" u="none" strike="noStrike" cap="none" spc="0" normalizeH="0" dirty="0" err="1" smtClean="0">
                <a:ln>
                  <a:noFill/>
                </a:ln>
                <a:solidFill>
                  <a:schemeClr val="accent4">
                    <a:lumMod val="40000"/>
                    <a:lumOff val="60000"/>
                  </a:schemeClr>
                </a:solidFill>
                <a:effectLst/>
                <a:uFillTx/>
                <a:latin typeface="+mj-lt"/>
                <a:ea typeface="+mj-ea"/>
                <a:cs typeface="+mj-cs"/>
                <a:sym typeface="Calibri"/>
              </a:rPr>
              <a:t>cấp</a:t>
            </a:r>
            <a:r>
              <a:rPr kumimoji="0" lang="en-US" sz="2900" b="0" i="0" u="none" strike="noStrike" cap="none" spc="0" normalizeH="0" dirty="0" smtClean="0">
                <a:ln>
                  <a:noFill/>
                </a:ln>
                <a:solidFill>
                  <a:schemeClr val="accent4">
                    <a:lumMod val="40000"/>
                    <a:lumOff val="60000"/>
                  </a:schemeClr>
                </a:solidFill>
                <a:effectLst/>
                <a:uFillTx/>
                <a:latin typeface="+mj-lt"/>
                <a:ea typeface="+mj-ea"/>
                <a:cs typeface="+mj-cs"/>
                <a:sym typeface="Calibri"/>
              </a:rPr>
              <a:t> </a:t>
            </a:r>
            <a:r>
              <a:rPr kumimoji="0" lang="en-US" sz="2900" b="0" i="0" u="none" strike="noStrike" cap="none" spc="0" normalizeH="0" dirty="0" err="1" smtClean="0">
                <a:ln>
                  <a:noFill/>
                </a:ln>
                <a:solidFill>
                  <a:schemeClr val="accent4">
                    <a:lumMod val="40000"/>
                    <a:lumOff val="60000"/>
                  </a:schemeClr>
                </a:solidFill>
                <a:effectLst/>
                <a:uFillTx/>
                <a:latin typeface="+mj-lt"/>
                <a:ea typeface="+mj-ea"/>
                <a:cs typeface="+mj-cs"/>
                <a:sym typeface="Calibri"/>
              </a:rPr>
              <a:t>những</a:t>
            </a:r>
            <a:r>
              <a:rPr kumimoji="0" lang="en-US" sz="2900" b="0" i="0" u="none" strike="noStrike" cap="none" spc="0" normalizeH="0" dirty="0" smtClean="0">
                <a:ln>
                  <a:noFill/>
                </a:ln>
                <a:solidFill>
                  <a:schemeClr val="accent4">
                    <a:lumMod val="40000"/>
                    <a:lumOff val="60000"/>
                  </a:schemeClr>
                </a:solidFill>
                <a:effectLst/>
                <a:uFillTx/>
                <a:latin typeface="+mj-lt"/>
                <a:ea typeface="+mj-ea"/>
                <a:cs typeface="+mj-cs"/>
                <a:sym typeface="Calibri"/>
              </a:rPr>
              <a:t> </a:t>
            </a:r>
            <a:r>
              <a:rPr kumimoji="0" lang="en-US" sz="2900" b="0" i="0" u="none" strike="noStrike" cap="none" spc="0" normalizeH="0" dirty="0" err="1" smtClean="0">
                <a:ln>
                  <a:noFill/>
                </a:ln>
                <a:solidFill>
                  <a:schemeClr val="accent4">
                    <a:lumMod val="40000"/>
                    <a:lumOff val="60000"/>
                  </a:schemeClr>
                </a:solidFill>
                <a:effectLst/>
                <a:uFillTx/>
                <a:latin typeface="+mj-lt"/>
                <a:ea typeface="+mj-ea"/>
                <a:cs typeface="+mj-cs"/>
                <a:sym typeface="Calibri"/>
              </a:rPr>
              <a:t>dịch</a:t>
            </a:r>
            <a:r>
              <a:rPr kumimoji="0" lang="en-US" sz="2900" b="0" i="0" u="none" strike="noStrike" cap="none" spc="0" normalizeH="0" dirty="0" smtClean="0">
                <a:ln>
                  <a:noFill/>
                </a:ln>
                <a:solidFill>
                  <a:schemeClr val="accent4">
                    <a:lumMod val="40000"/>
                    <a:lumOff val="60000"/>
                  </a:schemeClr>
                </a:solidFill>
                <a:effectLst/>
                <a:uFillTx/>
                <a:latin typeface="+mj-lt"/>
                <a:ea typeface="+mj-ea"/>
                <a:cs typeface="+mj-cs"/>
                <a:sym typeface="Calibri"/>
              </a:rPr>
              <a:t> </a:t>
            </a:r>
            <a:r>
              <a:rPr kumimoji="0" lang="en-US" sz="2900" b="0" i="0" u="none" strike="noStrike" cap="none" spc="0" normalizeH="0" dirty="0" err="1" smtClean="0">
                <a:ln>
                  <a:noFill/>
                </a:ln>
                <a:solidFill>
                  <a:schemeClr val="accent4">
                    <a:lumMod val="40000"/>
                    <a:lumOff val="60000"/>
                  </a:schemeClr>
                </a:solidFill>
                <a:effectLst/>
                <a:uFillTx/>
                <a:latin typeface="+mj-lt"/>
                <a:ea typeface="+mj-ea"/>
                <a:cs typeface="+mj-cs"/>
                <a:sym typeface="Calibri"/>
              </a:rPr>
              <a:t>vụ</a:t>
            </a:r>
            <a:r>
              <a:rPr kumimoji="0" lang="en-US" sz="2900" b="0" i="0" u="none" strike="noStrike" cap="none" spc="0" normalizeH="0" dirty="0" smtClean="0">
                <a:ln>
                  <a:noFill/>
                </a:ln>
                <a:solidFill>
                  <a:schemeClr val="accent4">
                    <a:lumMod val="40000"/>
                    <a:lumOff val="60000"/>
                  </a:schemeClr>
                </a:solidFill>
                <a:effectLst/>
                <a:uFillTx/>
                <a:latin typeface="+mj-lt"/>
                <a:ea typeface="+mj-ea"/>
                <a:cs typeface="+mj-cs"/>
                <a:sym typeface="Calibri"/>
              </a:rPr>
              <a:t>:</a:t>
            </a:r>
            <a:endParaRPr kumimoji="0" lang="en-US" sz="2900" b="0" i="0" u="none" strike="noStrike" cap="none" spc="0" normalizeH="0" baseline="0" dirty="0">
              <a:ln>
                <a:noFill/>
              </a:ln>
              <a:solidFill>
                <a:schemeClr val="accent4">
                  <a:lumMod val="40000"/>
                  <a:lumOff val="60000"/>
                </a:schemeClr>
              </a:solidFill>
              <a:effectLst/>
              <a:uFillTx/>
              <a:latin typeface="+mj-lt"/>
              <a:ea typeface="+mj-ea"/>
              <a:cs typeface="+mj-cs"/>
              <a:sym typeface="Calibri"/>
            </a:endParaRPr>
          </a:p>
        </p:txBody>
      </p:sp>
      <p:sp>
        <p:nvSpPr>
          <p:cNvPr id="16" name="Rectangle 15"/>
          <p:cNvSpPr/>
          <p:nvPr/>
        </p:nvSpPr>
        <p:spPr>
          <a:xfrm>
            <a:off x="2536114" y="5278692"/>
            <a:ext cx="2512650" cy="1200329"/>
          </a:xfrm>
          <a:prstGeom prst="rect">
            <a:avLst/>
          </a:prstGeom>
        </p:spPr>
        <p:txBody>
          <a:bodyPr wrap="square">
            <a:spAutoFit/>
          </a:bodyPr>
          <a:lstStyle/>
          <a:p>
            <a:r>
              <a:rPr lang="en-US" sz="2400" dirty="0" err="1" smtClean="0">
                <a:solidFill>
                  <a:schemeClr val="accent5"/>
                </a:solidFill>
                <a:latin typeface="Arial" panose="020B0604020202020204" pitchFamily="34" charset="0"/>
                <a:cs typeface="Arial" panose="020B0604020202020204" pitchFamily="34" charset="0"/>
              </a:rPr>
              <a:t>Bất</a:t>
            </a:r>
            <a:r>
              <a:rPr lang="en-US" sz="2400" dirty="0" smtClean="0">
                <a:solidFill>
                  <a:schemeClr val="accent5"/>
                </a:solidFill>
                <a:latin typeface="Arial" panose="020B0604020202020204" pitchFamily="34" charset="0"/>
                <a:cs typeface="Arial" panose="020B0604020202020204" pitchFamily="34" charset="0"/>
              </a:rPr>
              <a:t> </a:t>
            </a:r>
            <a:r>
              <a:rPr lang="en-US" sz="2400" dirty="0" err="1" smtClean="0">
                <a:solidFill>
                  <a:schemeClr val="accent5"/>
                </a:solidFill>
                <a:latin typeface="Arial" panose="020B0604020202020204" pitchFamily="34" charset="0"/>
                <a:cs typeface="Arial" panose="020B0604020202020204" pitchFamily="34" charset="0"/>
              </a:rPr>
              <a:t>động</a:t>
            </a:r>
            <a:r>
              <a:rPr lang="en-US" sz="2400" dirty="0" smtClean="0">
                <a:solidFill>
                  <a:schemeClr val="accent5"/>
                </a:solidFill>
                <a:latin typeface="Arial" panose="020B0604020202020204" pitchFamily="34" charset="0"/>
                <a:cs typeface="Arial" panose="020B0604020202020204" pitchFamily="34" charset="0"/>
              </a:rPr>
              <a:t> </a:t>
            </a:r>
            <a:r>
              <a:rPr lang="en-US" sz="2400" dirty="0" err="1" smtClean="0">
                <a:solidFill>
                  <a:schemeClr val="accent5"/>
                </a:solidFill>
                <a:latin typeface="Arial" panose="020B0604020202020204" pitchFamily="34" charset="0"/>
                <a:cs typeface="Arial" panose="020B0604020202020204" pitchFamily="34" charset="0"/>
              </a:rPr>
              <a:t>sản</a:t>
            </a:r>
            <a:r>
              <a:rPr lang="en-US" sz="2400" dirty="0" smtClean="0">
                <a:solidFill>
                  <a:schemeClr val="accent5"/>
                </a:solidFill>
                <a:latin typeface="Arial" panose="020B0604020202020204" pitchFamily="34" charset="0"/>
                <a:cs typeface="Arial" panose="020B0604020202020204" pitchFamily="34" charset="0"/>
              </a:rPr>
              <a:t>/ Du </a:t>
            </a:r>
            <a:r>
              <a:rPr lang="en-US" sz="2400" dirty="0" err="1" smtClean="0">
                <a:solidFill>
                  <a:schemeClr val="accent5"/>
                </a:solidFill>
                <a:latin typeface="Arial" panose="020B0604020202020204" pitchFamily="34" charset="0"/>
                <a:cs typeface="Arial" panose="020B0604020202020204" pitchFamily="34" charset="0"/>
              </a:rPr>
              <a:t>lịch</a:t>
            </a:r>
            <a:r>
              <a:rPr lang="en-US" sz="2400" dirty="0" smtClean="0">
                <a:solidFill>
                  <a:schemeClr val="accent5"/>
                </a:solidFill>
                <a:latin typeface="Arial" panose="020B0604020202020204" pitchFamily="34" charset="0"/>
                <a:cs typeface="Arial" panose="020B0604020202020204" pitchFamily="34" charset="0"/>
              </a:rPr>
              <a:t>/</a:t>
            </a:r>
            <a:r>
              <a:rPr lang="en-US" sz="2400" dirty="0" err="1" smtClean="0">
                <a:solidFill>
                  <a:schemeClr val="accent5"/>
                </a:solidFill>
                <a:latin typeface="Arial" panose="020B0604020202020204" pitchFamily="34" charset="0"/>
                <a:cs typeface="Arial" panose="020B0604020202020204" pitchFamily="34" charset="0"/>
              </a:rPr>
              <a:t>Kế</a:t>
            </a:r>
            <a:r>
              <a:rPr lang="en-US" sz="2400" dirty="0" smtClean="0">
                <a:solidFill>
                  <a:schemeClr val="accent5"/>
                </a:solidFill>
                <a:latin typeface="Arial" panose="020B0604020202020204" pitchFamily="34" charset="0"/>
                <a:cs typeface="Arial" panose="020B0604020202020204" pitchFamily="34" charset="0"/>
              </a:rPr>
              <a:t> </a:t>
            </a:r>
            <a:r>
              <a:rPr lang="en-US" sz="2400" dirty="0" err="1" smtClean="0">
                <a:solidFill>
                  <a:schemeClr val="accent5"/>
                </a:solidFill>
                <a:latin typeface="Arial" panose="020B0604020202020204" pitchFamily="34" charset="0"/>
                <a:cs typeface="Arial" panose="020B0604020202020204" pitchFamily="34" charset="0"/>
              </a:rPr>
              <a:t>toán</a:t>
            </a:r>
            <a:r>
              <a:rPr lang="en-US" sz="2400" dirty="0" smtClean="0">
                <a:solidFill>
                  <a:schemeClr val="accent5"/>
                </a:solidFill>
                <a:latin typeface="Arial" panose="020B0604020202020204" pitchFamily="34" charset="0"/>
                <a:cs typeface="Arial" panose="020B0604020202020204" pitchFamily="34" charset="0"/>
              </a:rPr>
              <a:t>/</a:t>
            </a:r>
            <a:r>
              <a:rPr lang="en-US" sz="2400" dirty="0" err="1" smtClean="0">
                <a:solidFill>
                  <a:schemeClr val="accent5"/>
                </a:solidFill>
                <a:latin typeface="Arial" panose="020B0604020202020204" pitchFamily="34" charset="0"/>
                <a:cs typeface="Arial" panose="020B0604020202020204" pitchFamily="34" charset="0"/>
              </a:rPr>
              <a:t>Nội</a:t>
            </a:r>
            <a:r>
              <a:rPr lang="en-US" sz="2400" dirty="0" smtClean="0">
                <a:solidFill>
                  <a:schemeClr val="accent5"/>
                </a:solidFill>
                <a:latin typeface="Arial" panose="020B0604020202020204" pitchFamily="34" charset="0"/>
                <a:cs typeface="Arial" panose="020B0604020202020204" pitchFamily="34" charset="0"/>
              </a:rPr>
              <a:t> </a:t>
            </a:r>
            <a:r>
              <a:rPr lang="en-US" sz="2400" dirty="0" err="1" smtClean="0">
                <a:solidFill>
                  <a:schemeClr val="accent5"/>
                </a:solidFill>
                <a:latin typeface="Arial" panose="020B0604020202020204" pitchFamily="34" charset="0"/>
                <a:cs typeface="Arial" panose="020B0604020202020204" pitchFamily="34" charset="0"/>
              </a:rPr>
              <a:t>thất</a:t>
            </a:r>
            <a:r>
              <a:rPr lang="en-US" sz="2400" dirty="0" smtClean="0">
                <a:solidFill>
                  <a:schemeClr val="accent5"/>
                </a:solidFill>
                <a:latin typeface="Arial" panose="020B0604020202020204" pitchFamily="34" charset="0"/>
                <a:cs typeface="Arial" panose="020B0604020202020204" pitchFamily="34" charset="0"/>
              </a:rPr>
              <a:t>,…</a:t>
            </a:r>
            <a:endParaRPr lang="en-US" sz="2400" dirty="0">
              <a:solidFill>
                <a:schemeClr val="accent5"/>
              </a:solidFill>
              <a:latin typeface="Arial" panose="020B0604020202020204" pitchFamily="34" charset="0"/>
              <a:cs typeface="Arial" panose="020B0604020202020204" pitchFamily="34" charset="0"/>
            </a:endParaRPr>
          </a:p>
        </p:txBody>
      </p:sp>
      <p:sp>
        <p:nvSpPr>
          <p:cNvPr id="17" name="Rectangle 16"/>
          <p:cNvSpPr/>
          <p:nvPr/>
        </p:nvSpPr>
        <p:spPr>
          <a:xfrm>
            <a:off x="6666628" y="7500175"/>
            <a:ext cx="2135521" cy="461665"/>
          </a:xfrm>
          <a:prstGeom prst="rect">
            <a:avLst/>
          </a:prstGeom>
        </p:spPr>
        <p:txBody>
          <a:bodyPr wrap="none">
            <a:spAutoFit/>
          </a:bodyPr>
          <a:lstStyle/>
          <a:p>
            <a:r>
              <a:rPr lang="en-US" sz="2400" dirty="0" err="1" smtClean="0">
                <a:solidFill>
                  <a:schemeClr val="accent6">
                    <a:lumMod val="60000"/>
                    <a:lumOff val="40000"/>
                  </a:schemeClr>
                </a:solidFill>
                <a:latin typeface="Arial" panose="020B0604020202020204" pitchFamily="34" charset="0"/>
                <a:cs typeface="Arial" panose="020B0604020202020204" pitchFamily="34" charset="0"/>
              </a:rPr>
              <a:t>Dịch</a:t>
            </a:r>
            <a:r>
              <a:rPr lang="en-US" sz="2400" dirty="0" smtClean="0">
                <a:solidFill>
                  <a:schemeClr val="accent6">
                    <a:lumMod val="60000"/>
                    <a:lumOff val="40000"/>
                  </a:schemeClr>
                </a:solidFill>
                <a:latin typeface="Arial" panose="020B0604020202020204" pitchFamily="34" charset="0"/>
                <a:cs typeface="Arial" panose="020B0604020202020204" pitchFamily="34" charset="0"/>
              </a:rPr>
              <a:t> </a:t>
            </a:r>
            <a:r>
              <a:rPr lang="en-US" sz="2400" dirty="0" err="1" smtClean="0">
                <a:solidFill>
                  <a:schemeClr val="accent6">
                    <a:lumMod val="60000"/>
                    <a:lumOff val="40000"/>
                  </a:schemeClr>
                </a:solidFill>
                <a:latin typeface="Arial" panose="020B0604020202020204" pitchFamily="34" charset="0"/>
                <a:cs typeface="Arial" panose="020B0604020202020204" pitchFamily="34" charset="0"/>
              </a:rPr>
              <a:t>vụ</a:t>
            </a:r>
            <a:r>
              <a:rPr lang="en-US" sz="2400" dirty="0" smtClean="0">
                <a:solidFill>
                  <a:schemeClr val="accent6">
                    <a:lumMod val="60000"/>
                    <a:lumOff val="40000"/>
                  </a:schemeClr>
                </a:solidFill>
                <a:latin typeface="Arial" panose="020B0604020202020204" pitchFamily="34" charset="0"/>
                <a:cs typeface="Arial" panose="020B0604020202020204" pitchFamily="34" charset="0"/>
              </a:rPr>
              <a:t> </a:t>
            </a:r>
            <a:r>
              <a:rPr lang="en-US" sz="2400" dirty="0" err="1" smtClean="0">
                <a:solidFill>
                  <a:schemeClr val="accent6">
                    <a:lumMod val="60000"/>
                    <a:lumOff val="40000"/>
                  </a:schemeClr>
                </a:solidFill>
                <a:latin typeface="Arial" panose="020B0604020202020204" pitchFamily="34" charset="0"/>
                <a:cs typeface="Arial" panose="020B0604020202020204" pitchFamily="34" charset="0"/>
              </a:rPr>
              <a:t>giải</a:t>
            </a:r>
            <a:r>
              <a:rPr lang="en-US" sz="2400" dirty="0" smtClean="0">
                <a:solidFill>
                  <a:schemeClr val="accent6">
                    <a:lumMod val="60000"/>
                    <a:lumOff val="40000"/>
                  </a:schemeClr>
                </a:solidFill>
                <a:latin typeface="Arial" panose="020B0604020202020204" pitchFamily="34" charset="0"/>
                <a:cs typeface="Arial" panose="020B0604020202020204" pitchFamily="34" charset="0"/>
              </a:rPr>
              <a:t> </a:t>
            </a:r>
            <a:r>
              <a:rPr lang="en-US" sz="2400" dirty="0" err="1" smtClean="0">
                <a:solidFill>
                  <a:schemeClr val="accent6">
                    <a:lumMod val="60000"/>
                    <a:lumOff val="40000"/>
                  </a:schemeClr>
                </a:solidFill>
                <a:latin typeface="Arial" panose="020B0604020202020204" pitchFamily="34" charset="0"/>
                <a:cs typeface="Arial" panose="020B0604020202020204" pitchFamily="34" charset="0"/>
              </a:rPr>
              <a:t>trí</a:t>
            </a:r>
            <a:endParaRPr lang="en-US" sz="2400" dirty="0">
              <a:solidFill>
                <a:schemeClr val="accent6">
                  <a:lumMod val="60000"/>
                  <a:lumOff val="40000"/>
                </a:schemeClr>
              </a:solidFill>
              <a:latin typeface="Arial" panose="020B0604020202020204" pitchFamily="34" charset="0"/>
              <a:cs typeface="Arial" panose="020B0604020202020204" pitchFamily="34" charset="0"/>
            </a:endParaRPr>
          </a:p>
        </p:txBody>
      </p:sp>
      <p:cxnSp>
        <p:nvCxnSpPr>
          <p:cNvPr id="23" name="Straight Connector 22"/>
          <p:cNvCxnSpPr>
            <a:stCxn id="53" idx="4"/>
            <a:endCxn id="52" idx="0"/>
          </p:cNvCxnSpPr>
          <p:nvPr/>
        </p:nvCxnSpPr>
        <p:spPr>
          <a:xfrm flipH="1">
            <a:off x="16461855" y="5478522"/>
            <a:ext cx="3353" cy="1075854"/>
          </a:xfrm>
          <a:prstGeom prst="line">
            <a:avLst/>
          </a:prstGeom>
          <a:no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cxnSp>
      <p:sp>
        <p:nvSpPr>
          <p:cNvPr id="26" name="TextBox 25"/>
          <p:cNvSpPr txBox="1"/>
          <p:nvPr/>
        </p:nvSpPr>
        <p:spPr>
          <a:xfrm>
            <a:off x="15112676" y="7685545"/>
            <a:ext cx="295208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lang="en-US" sz="2400" dirty="0" err="1" smtClean="0">
                <a:solidFill>
                  <a:srgbClr val="FF0000"/>
                </a:solidFill>
                <a:latin typeface="Arial" panose="020B0604020202020204" pitchFamily="34" charset="0"/>
                <a:cs typeface="Arial" panose="020B0604020202020204" pitchFamily="34" charset="0"/>
              </a:rPr>
              <a:t>Thực</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phẩm</a:t>
            </a:r>
            <a:r>
              <a:rPr lang="en-US" sz="2400" dirty="0" smtClean="0">
                <a:solidFill>
                  <a:srgbClr val="FF0000"/>
                </a:solidFill>
                <a:latin typeface="Arial" panose="020B0604020202020204" pitchFamily="34" charset="0"/>
                <a:cs typeface="Arial" panose="020B0604020202020204" pitchFamily="34" charset="0"/>
              </a:rPr>
              <a:t>/</a:t>
            </a:r>
            <a:r>
              <a:rPr lang="en-US" sz="2400" dirty="0" err="1" smtClean="0">
                <a:solidFill>
                  <a:srgbClr val="FF0000"/>
                </a:solidFill>
                <a:latin typeface="Arial" panose="020B0604020202020204" pitchFamily="34" charset="0"/>
                <a:cs typeface="Arial" panose="020B0604020202020204" pitchFamily="34" charset="0"/>
              </a:rPr>
              <a:t>Mua</a:t>
            </a:r>
            <a:r>
              <a:rPr lang="en-US" sz="2400" dirty="0" smtClean="0">
                <a:solidFill>
                  <a:srgbClr val="FF0000"/>
                </a:solidFill>
                <a:latin typeface="Arial" panose="020B0604020202020204" pitchFamily="34" charset="0"/>
                <a:cs typeface="Arial" panose="020B0604020202020204" pitchFamily="34" charset="0"/>
              </a:rPr>
              <a:t> </a:t>
            </a:r>
            <a:r>
              <a:rPr lang="en-US" sz="2400" dirty="0" err="1" smtClean="0">
                <a:solidFill>
                  <a:srgbClr val="FF0000"/>
                </a:solidFill>
                <a:latin typeface="Arial" panose="020B0604020202020204" pitchFamily="34" charset="0"/>
                <a:cs typeface="Arial" panose="020B0604020202020204" pitchFamily="34" charset="0"/>
              </a:rPr>
              <a:t>bán</a:t>
            </a:r>
            <a:endParaRPr kumimoji="0" lang="en-US" sz="2400" b="0"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283829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anim calcmode="lin" valueType="num">
                                      <p:cBhvr>
                                        <p:cTn id="45" dur="500" fill="hold"/>
                                        <p:tgtEl>
                                          <p:spTgt spid="20"/>
                                        </p:tgtEl>
                                        <p:attrNameLst>
                                          <p:attrName>ppt_x</p:attrName>
                                        </p:attrNameLst>
                                      </p:cBhvr>
                                      <p:tavLst>
                                        <p:tav tm="0">
                                          <p:val>
                                            <p:strVal val="#ppt_x"/>
                                          </p:val>
                                        </p:tav>
                                        <p:tav tm="100000">
                                          <p:val>
                                            <p:strVal val="#ppt_x"/>
                                          </p:val>
                                        </p:tav>
                                      </p:tavLst>
                                    </p:anim>
                                    <p:anim calcmode="lin" valueType="num">
                                      <p:cBhvr>
                                        <p:cTn id="46" dur="500" fill="hold"/>
                                        <p:tgtEl>
                                          <p:spTgt spid="20"/>
                                        </p:tgtEl>
                                        <p:attrNameLst>
                                          <p:attrName>ppt_y</p:attrName>
                                        </p:attrNameLst>
                                      </p:cBhvr>
                                      <p:tavLst>
                                        <p:tav tm="0">
                                          <p:val>
                                            <p:strVal val="#ppt_y+.1"/>
                                          </p:val>
                                        </p:tav>
                                        <p:tav tm="100000">
                                          <p:val>
                                            <p:strVal val="#ppt_y"/>
                                          </p:val>
                                        </p:tav>
                                      </p:tavLst>
                                    </p:anim>
                                  </p:childTnLst>
                                </p:cTn>
                              </p:par>
                            </p:childTnLst>
                          </p:cTn>
                        </p:par>
                        <p:par>
                          <p:cTn id="47" fill="hold">
                            <p:stCondLst>
                              <p:cond delay="3500"/>
                            </p:stCondLst>
                            <p:childTnLst>
                              <p:par>
                                <p:cTn id="48" presetID="22" presetClass="entr" presetSubtype="8"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4000"/>
                            </p:stCondLst>
                            <p:childTnLst>
                              <p:par>
                                <p:cTn id="52" presetID="22" presetClass="entr" presetSubtype="8" fill="hold"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par>
                          <p:cTn id="55" fill="hold">
                            <p:stCondLst>
                              <p:cond delay="4500"/>
                            </p:stCondLst>
                            <p:childTnLst>
                              <p:par>
                                <p:cTn id="56" presetID="53" presetClass="entr" presetSubtype="16"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animEffect transition="in" filter="fade">
                                      <p:cBhvr>
                                        <p:cTn id="60" dur="500"/>
                                        <p:tgtEl>
                                          <p:spTgt spid="30"/>
                                        </p:tgtEl>
                                      </p:cBhvr>
                                    </p:animEffect>
                                  </p:childTnLst>
                                </p:cTn>
                              </p:par>
                            </p:childTnLst>
                          </p:cTn>
                        </p:par>
                        <p:par>
                          <p:cTn id="61" fill="hold">
                            <p:stCondLst>
                              <p:cond delay="5000"/>
                            </p:stCondLst>
                            <p:childTnLst>
                              <p:par>
                                <p:cTn id="62" presetID="53" presetClass="entr" presetSubtype="16"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p:cTn id="64" dur="500" fill="hold"/>
                                        <p:tgtEl>
                                          <p:spTgt spid="31"/>
                                        </p:tgtEl>
                                        <p:attrNameLst>
                                          <p:attrName>ppt_w</p:attrName>
                                        </p:attrNameLst>
                                      </p:cBhvr>
                                      <p:tavLst>
                                        <p:tav tm="0">
                                          <p:val>
                                            <p:fltVal val="0"/>
                                          </p:val>
                                        </p:tav>
                                        <p:tav tm="100000">
                                          <p:val>
                                            <p:strVal val="#ppt_w"/>
                                          </p:val>
                                        </p:tav>
                                      </p:tavLst>
                                    </p:anim>
                                    <p:anim calcmode="lin" valueType="num">
                                      <p:cBhvr>
                                        <p:cTn id="65" dur="500" fill="hold"/>
                                        <p:tgtEl>
                                          <p:spTgt spid="31"/>
                                        </p:tgtEl>
                                        <p:attrNameLst>
                                          <p:attrName>ppt_h</p:attrName>
                                        </p:attrNameLst>
                                      </p:cBhvr>
                                      <p:tavLst>
                                        <p:tav tm="0">
                                          <p:val>
                                            <p:fltVal val="0"/>
                                          </p:val>
                                        </p:tav>
                                        <p:tav tm="100000">
                                          <p:val>
                                            <p:strVal val="#ppt_h"/>
                                          </p:val>
                                        </p:tav>
                                      </p:tavLst>
                                    </p:anim>
                                    <p:animEffect transition="in" filter="fade">
                                      <p:cBhvr>
                                        <p:cTn id="66" dur="500"/>
                                        <p:tgtEl>
                                          <p:spTgt spid="31"/>
                                        </p:tgtEl>
                                      </p:cBhvr>
                                    </p:animEffect>
                                  </p:childTnLst>
                                </p:cTn>
                              </p:par>
                            </p:childTnLst>
                          </p:cTn>
                        </p:par>
                        <p:par>
                          <p:cTn id="67" fill="hold">
                            <p:stCondLst>
                              <p:cond delay="5500"/>
                            </p:stCondLst>
                            <p:childTnLst>
                              <p:par>
                                <p:cTn id="68" presetID="53" presetClass="entr" presetSubtype="16"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p:cTn id="70" dur="500" fill="hold"/>
                                        <p:tgtEl>
                                          <p:spTgt spid="32"/>
                                        </p:tgtEl>
                                        <p:attrNameLst>
                                          <p:attrName>ppt_w</p:attrName>
                                        </p:attrNameLst>
                                      </p:cBhvr>
                                      <p:tavLst>
                                        <p:tav tm="0">
                                          <p:val>
                                            <p:fltVal val="0"/>
                                          </p:val>
                                        </p:tav>
                                        <p:tav tm="100000">
                                          <p:val>
                                            <p:strVal val="#ppt_w"/>
                                          </p:val>
                                        </p:tav>
                                      </p:tavLst>
                                    </p:anim>
                                    <p:anim calcmode="lin" valueType="num">
                                      <p:cBhvr>
                                        <p:cTn id="71" dur="500" fill="hold"/>
                                        <p:tgtEl>
                                          <p:spTgt spid="32"/>
                                        </p:tgtEl>
                                        <p:attrNameLst>
                                          <p:attrName>ppt_h</p:attrName>
                                        </p:attrNameLst>
                                      </p:cBhvr>
                                      <p:tavLst>
                                        <p:tav tm="0">
                                          <p:val>
                                            <p:fltVal val="0"/>
                                          </p:val>
                                        </p:tav>
                                        <p:tav tm="100000">
                                          <p:val>
                                            <p:strVal val="#ppt_h"/>
                                          </p:val>
                                        </p:tav>
                                      </p:tavLst>
                                    </p:anim>
                                    <p:animEffect transition="in" filter="fade">
                                      <p:cBhvr>
                                        <p:cTn id="72" dur="500"/>
                                        <p:tgtEl>
                                          <p:spTgt spid="32"/>
                                        </p:tgtEl>
                                      </p:cBhvr>
                                    </p:animEffect>
                                  </p:childTnLst>
                                </p:cTn>
                              </p:par>
                            </p:childTnLst>
                          </p:cTn>
                        </p:par>
                        <p:par>
                          <p:cTn id="73" fill="hold">
                            <p:stCondLst>
                              <p:cond delay="6000"/>
                            </p:stCondLst>
                            <p:childTnLst>
                              <p:par>
                                <p:cTn id="74" presetID="22" presetClass="entr" presetSubtype="1" fill="hold"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up)">
                                      <p:cBhvr>
                                        <p:cTn id="76" dur="500"/>
                                        <p:tgtEl>
                                          <p:spTgt spid="38"/>
                                        </p:tgtEl>
                                      </p:cBhvr>
                                    </p:animEffect>
                                  </p:childTnLst>
                                </p:cTn>
                              </p:par>
                            </p:childTnLst>
                          </p:cTn>
                        </p:par>
                        <p:par>
                          <p:cTn id="77" fill="hold">
                            <p:stCondLst>
                              <p:cond delay="6500"/>
                            </p:stCondLst>
                            <p:childTnLst>
                              <p:par>
                                <p:cTn id="78" presetID="53" presetClass="entr" presetSubtype="16" fill="hold" grpId="0" nodeType="after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p:cTn id="80" dur="500" fill="hold"/>
                                        <p:tgtEl>
                                          <p:spTgt spid="34"/>
                                        </p:tgtEl>
                                        <p:attrNameLst>
                                          <p:attrName>ppt_w</p:attrName>
                                        </p:attrNameLst>
                                      </p:cBhvr>
                                      <p:tavLst>
                                        <p:tav tm="0">
                                          <p:val>
                                            <p:fltVal val="0"/>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animEffect transition="in" filter="fade">
                                      <p:cBhvr>
                                        <p:cTn id="82" dur="500"/>
                                        <p:tgtEl>
                                          <p:spTgt spid="34"/>
                                        </p:tgtEl>
                                      </p:cBhvr>
                                    </p:animEffect>
                                  </p:childTnLst>
                                </p:cTn>
                              </p:par>
                            </p:childTnLst>
                          </p:cTn>
                        </p:par>
                        <p:par>
                          <p:cTn id="83" fill="hold">
                            <p:stCondLst>
                              <p:cond delay="7000"/>
                            </p:stCondLst>
                            <p:childTnLst>
                              <p:par>
                                <p:cTn id="84" presetID="53" presetClass="entr" presetSubtype="16"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p:cTn id="86" dur="500" fill="hold"/>
                                        <p:tgtEl>
                                          <p:spTgt spid="28"/>
                                        </p:tgtEl>
                                        <p:attrNameLst>
                                          <p:attrName>ppt_w</p:attrName>
                                        </p:attrNameLst>
                                      </p:cBhvr>
                                      <p:tavLst>
                                        <p:tav tm="0">
                                          <p:val>
                                            <p:fltVal val="0"/>
                                          </p:val>
                                        </p:tav>
                                        <p:tav tm="100000">
                                          <p:val>
                                            <p:strVal val="#ppt_w"/>
                                          </p:val>
                                        </p:tav>
                                      </p:tavLst>
                                    </p:anim>
                                    <p:anim calcmode="lin" valueType="num">
                                      <p:cBhvr>
                                        <p:cTn id="87" dur="500" fill="hold"/>
                                        <p:tgtEl>
                                          <p:spTgt spid="28"/>
                                        </p:tgtEl>
                                        <p:attrNameLst>
                                          <p:attrName>ppt_h</p:attrName>
                                        </p:attrNameLst>
                                      </p:cBhvr>
                                      <p:tavLst>
                                        <p:tav tm="0">
                                          <p:val>
                                            <p:fltVal val="0"/>
                                          </p:val>
                                        </p:tav>
                                        <p:tav tm="100000">
                                          <p:val>
                                            <p:strVal val="#ppt_h"/>
                                          </p:val>
                                        </p:tav>
                                      </p:tavLst>
                                    </p:anim>
                                    <p:animEffect transition="in" filter="fade">
                                      <p:cBhvr>
                                        <p:cTn id="88" dur="500"/>
                                        <p:tgtEl>
                                          <p:spTgt spid="28"/>
                                        </p:tgtEl>
                                      </p:cBhvr>
                                    </p:animEffect>
                                  </p:childTnLst>
                                </p:cTn>
                              </p:par>
                              <p:par>
                                <p:cTn id="89" presetID="42"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anim calcmode="lin" valueType="num">
                                      <p:cBhvr>
                                        <p:cTn id="92" dur="500" fill="hold"/>
                                        <p:tgtEl>
                                          <p:spTgt spid="36"/>
                                        </p:tgtEl>
                                        <p:attrNameLst>
                                          <p:attrName>ppt_x</p:attrName>
                                        </p:attrNameLst>
                                      </p:cBhvr>
                                      <p:tavLst>
                                        <p:tav tm="0">
                                          <p:val>
                                            <p:strVal val="#ppt_x"/>
                                          </p:val>
                                        </p:tav>
                                        <p:tav tm="100000">
                                          <p:val>
                                            <p:strVal val="#ppt_x"/>
                                          </p:val>
                                        </p:tav>
                                      </p:tavLst>
                                    </p:anim>
                                    <p:anim calcmode="lin" valueType="num">
                                      <p:cBhvr>
                                        <p:cTn id="93" dur="500" fill="hold"/>
                                        <p:tgtEl>
                                          <p:spTgt spid="36"/>
                                        </p:tgtEl>
                                        <p:attrNameLst>
                                          <p:attrName>ppt_y</p:attrName>
                                        </p:attrNameLst>
                                      </p:cBhvr>
                                      <p:tavLst>
                                        <p:tav tm="0">
                                          <p:val>
                                            <p:strVal val="#ppt_y+.1"/>
                                          </p:val>
                                        </p:tav>
                                        <p:tav tm="100000">
                                          <p:val>
                                            <p:strVal val="#ppt_y"/>
                                          </p:val>
                                        </p:tav>
                                      </p:tavLst>
                                    </p:anim>
                                  </p:childTnLst>
                                </p:cTn>
                              </p:par>
                            </p:childTnLst>
                          </p:cTn>
                        </p:par>
                        <p:par>
                          <p:cTn id="94" fill="hold">
                            <p:stCondLst>
                              <p:cond delay="7500"/>
                            </p:stCondLst>
                            <p:childTnLst>
                              <p:par>
                                <p:cTn id="95" presetID="22" presetClass="entr" presetSubtype="8" fill="hold" nodeType="after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left)">
                                      <p:cBhvr>
                                        <p:cTn id="97" dur="500"/>
                                        <p:tgtEl>
                                          <p:spTgt spid="37"/>
                                        </p:tgtEl>
                                      </p:cBhvr>
                                    </p:animEffect>
                                  </p:childTnLst>
                                </p:cTn>
                              </p:par>
                            </p:childTnLst>
                          </p:cTn>
                        </p:par>
                        <p:par>
                          <p:cTn id="98" fill="hold">
                            <p:stCondLst>
                              <p:cond delay="8000"/>
                            </p:stCondLst>
                            <p:childTnLst>
                              <p:par>
                                <p:cTn id="99" presetID="22" presetClass="entr" presetSubtype="8" fill="hold"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left)">
                                      <p:cBhvr>
                                        <p:cTn id="101" dur="500"/>
                                        <p:tgtEl>
                                          <p:spTgt spid="27"/>
                                        </p:tgtEl>
                                      </p:cBhvr>
                                    </p:animEffect>
                                  </p:childTnLst>
                                </p:cTn>
                              </p:par>
                            </p:childTnLst>
                          </p:cTn>
                        </p:par>
                        <p:par>
                          <p:cTn id="102" fill="hold">
                            <p:stCondLst>
                              <p:cond delay="8500"/>
                            </p:stCondLst>
                            <p:childTnLst>
                              <p:par>
                                <p:cTn id="103" presetID="53" presetClass="entr" presetSubtype="16" fill="hold" grpId="0" nodeType="afterEffect">
                                  <p:stCondLst>
                                    <p:cond delay="0"/>
                                  </p:stCondLst>
                                  <p:childTnLst>
                                    <p:set>
                                      <p:cBhvr>
                                        <p:cTn id="104" dur="1" fill="hold">
                                          <p:stCondLst>
                                            <p:cond delay="0"/>
                                          </p:stCondLst>
                                        </p:cTn>
                                        <p:tgtEl>
                                          <p:spTgt spid="40"/>
                                        </p:tgtEl>
                                        <p:attrNameLst>
                                          <p:attrName>style.visibility</p:attrName>
                                        </p:attrNameLst>
                                      </p:cBhvr>
                                      <p:to>
                                        <p:strVal val="visible"/>
                                      </p:to>
                                    </p:set>
                                    <p:anim calcmode="lin" valueType="num">
                                      <p:cBhvr>
                                        <p:cTn id="105" dur="500" fill="hold"/>
                                        <p:tgtEl>
                                          <p:spTgt spid="40"/>
                                        </p:tgtEl>
                                        <p:attrNameLst>
                                          <p:attrName>ppt_w</p:attrName>
                                        </p:attrNameLst>
                                      </p:cBhvr>
                                      <p:tavLst>
                                        <p:tav tm="0">
                                          <p:val>
                                            <p:fltVal val="0"/>
                                          </p:val>
                                        </p:tav>
                                        <p:tav tm="100000">
                                          <p:val>
                                            <p:strVal val="#ppt_w"/>
                                          </p:val>
                                        </p:tav>
                                      </p:tavLst>
                                    </p:anim>
                                    <p:anim calcmode="lin" valueType="num">
                                      <p:cBhvr>
                                        <p:cTn id="106" dur="500" fill="hold"/>
                                        <p:tgtEl>
                                          <p:spTgt spid="40"/>
                                        </p:tgtEl>
                                        <p:attrNameLst>
                                          <p:attrName>ppt_h</p:attrName>
                                        </p:attrNameLst>
                                      </p:cBhvr>
                                      <p:tavLst>
                                        <p:tav tm="0">
                                          <p:val>
                                            <p:fltVal val="0"/>
                                          </p:val>
                                        </p:tav>
                                        <p:tav tm="100000">
                                          <p:val>
                                            <p:strVal val="#ppt_h"/>
                                          </p:val>
                                        </p:tav>
                                      </p:tavLst>
                                    </p:anim>
                                    <p:animEffect transition="in" filter="fade">
                                      <p:cBhvr>
                                        <p:cTn id="107" dur="500"/>
                                        <p:tgtEl>
                                          <p:spTgt spid="40"/>
                                        </p:tgtEl>
                                      </p:cBhvr>
                                    </p:animEffect>
                                  </p:childTnLst>
                                </p:cTn>
                              </p:par>
                            </p:childTnLst>
                          </p:cTn>
                        </p:par>
                        <p:par>
                          <p:cTn id="108" fill="hold">
                            <p:stCondLst>
                              <p:cond delay="9000"/>
                            </p:stCondLst>
                            <p:childTnLst>
                              <p:par>
                                <p:cTn id="109" presetID="53" presetClass="entr" presetSubtype="16" fill="hold" grpId="0" nodeType="after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p:cTn id="111" dur="500" fill="hold"/>
                                        <p:tgtEl>
                                          <p:spTgt spid="41"/>
                                        </p:tgtEl>
                                        <p:attrNameLst>
                                          <p:attrName>ppt_w</p:attrName>
                                        </p:attrNameLst>
                                      </p:cBhvr>
                                      <p:tavLst>
                                        <p:tav tm="0">
                                          <p:val>
                                            <p:fltVal val="0"/>
                                          </p:val>
                                        </p:tav>
                                        <p:tav tm="100000">
                                          <p:val>
                                            <p:strVal val="#ppt_w"/>
                                          </p:val>
                                        </p:tav>
                                      </p:tavLst>
                                    </p:anim>
                                    <p:anim calcmode="lin" valueType="num">
                                      <p:cBhvr>
                                        <p:cTn id="112" dur="500" fill="hold"/>
                                        <p:tgtEl>
                                          <p:spTgt spid="41"/>
                                        </p:tgtEl>
                                        <p:attrNameLst>
                                          <p:attrName>ppt_h</p:attrName>
                                        </p:attrNameLst>
                                      </p:cBhvr>
                                      <p:tavLst>
                                        <p:tav tm="0">
                                          <p:val>
                                            <p:fltVal val="0"/>
                                          </p:val>
                                        </p:tav>
                                        <p:tav tm="100000">
                                          <p:val>
                                            <p:strVal val="#ppt_h"/>
                                          </p:val>
                                        </p:tav>
                                      </p:tavLst>
                                    </p:anim>
                                    <p:animEffect transition="in" filter="fade">
                                      <p:cBhvr>
                                        <p:cTn id="113" dur="500"/>
                                        <p:tgtEl>
                                          <p:spTgt spid="41"/>
                                        </p:tgtEl>
                                      </p:cBhvr>
                                    </p:animEffect>
                                  </p:childTnLst>
                                </p:cTn>
                              </p:par>
                            </p:childTnLst>
                          </p:cTn>
                        </p:par>
                        <p:par>
                          <p:cTn id="114" fill="hold">
                            <p:stCondLst>
                              <p:cond delay="9500"/>
                            </p:stCondLst>
                            <p:childTnLst>
                              <p:par>
                                <p:cTn id="115" presetID="53" presetClass="entr" presetSubtype="16" fill="hold" grpId="0" nodeType="after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p:cTn id="117" dur="500" fill="hold"/>
                                        <p:tgtEl>
                                          <p:spTgt spid="42"/>
                                        </p:tgtEl>
                                        <p:attrNameLst>
                                          <p:attrName>ppt_w</p:attrName>
                                        </p:attrNameLst>
                                      </p:cBhvr>
                                      <p:tavLst>
                                        <p:tav tm="0">
                                          <p:val>
                                            <p:fltVal val="0"/>
                                          </p:val>
                                        </p:tav>
                                        <p:tav tm="100000">
                                          <p:val>
                                            <p:strVal val="#ppt_w"/>
                                          </p:val>
                                        </p:tav>
                                      </p:tavLst>
                                    </p:anim>
                                    <p:anim calcmode="lin" valueType="num">
                                      <p:cBhvr>
                                        <p:cTn id="118" dur="500" fill="hold"/>
                                        <p:tgtEl>
                                          <p:spTgt spid="42"/>
                                        </p:tgtEl>
                                        <p:attrNameLst>
                                          <p:attrName>ppt_h</p:attrName>
                                        </p:attrNameLst>
                                      </p:cBhvr>
                                      <p:tavLst>
                                        <p:tav tm="0">
                                          <p:val>
                                            <p:fltVal val="0"/>
                                          </p:val>
                                        </p:tav>
                                        <p:tav tm="100000">
                                          <p:val>
                                            <p:strVal val="#ppt_h"/>
                                          </p:val>
                                        </p:tav>
                                      </p:tavLst>
                                    </p:anim>
                                    <p:animEffect transition="in" filter="fade">
                                      <p:cBhvr>
                                        <p:cTn id="119" dur="500"/>
                                        <p:tgtEl>
                                          <p:spTgt spid="42"/>
                                        </p:tgtEl>
                                      </p:cBhvr>
                                    </p:animEffect>
                                  </p:childTnLst>
                                </p:cTn>
                              </p:par>
                            </p:childTnLst>
                          </p:cTn>
                        </p:par>
                        <p:par>
                          <p:cTn id="120" fill="hold">
                            <p:stCondLst>
                              <p:cond delay="10000"/>
                            </p:stCondLst>
                            <p:childTnLst>
                              <p:par>
                                <p:cTn id="121" presetID="22" presetClass="entr" presetSubtype="1" fill="hold" nodeType="after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wipe(up)">
                                      <p:cBhvr>
                                        <p:cTn id="123" dur="500"/>
                                        <p:tgtEl>
                                          <p:spTgt spid="43"/>
                                        </p:tgtEl>
                                      </p:cBhvr>
                                    </p:animEffect>
                                  </p:childTnLst>
                                </p:cTn>
                              </p:par>
                            </p:childTnLst>
                          </p:cTn>
                        </p:par>
                        <p:par>
                          <p:cTn id="124" fill="hold">
                            <p:stCondLst>
                              <p:cond delay="10500"/>
                            </p:stCondLst>
                            <p:childTnLst>
                              <p:par>
                                <p:cTn id="125" presetID="53" presetClass="entr" presetSubtype="16" fill="hold" grpId="0"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500" fill="hold"/>
                                        <p:tgtEl>
                                          <p:spTgt spid="44"/>
                                        </p:tgtEl>
                                        <p:attrNameLst>
                                          <p:attrName>ppt_w</p:attrName>
                                        </p:attrNameLst>
                                      </p:cBhvr>
                                      <p:tavLst>
                                        <p:tav tm="0">
                                          <p:val>
                                            <p:fltVal val="0"/>
                                          </p:val>
                                        </p:tav>
                                        <p:tav tm="100000">
                                          <p:val>
                                            <p:strVal val="#ppt_w"/>
                                          </p:val>
                                        </p:tav>
                                      </p:tavLst>
                                    </p:anim>
                                    <p:anim calcmode="lin" valueType="num">
                                      <p:cBhvr>
                                        <p:cTn id="128" dur="500" fill="hold"/>
                                        <p:tgtEl>
                                          <p:spTgt spid="44"/>
                                        </p:tgtEl>
                                        <p:attrNameLst>
                                          <p:attrName>ppt_h</p:attrName>
                                        </p:attrNameLst>
                                      </p:cBhvr>
                                      <p:tavLst>
                                        <p:tav tm="0">
                                          <p:val>
                                            <p:fltVal val="0"/>
                                          </p:val>
                                        </p:tav>
                                        <p:tav tm="100000">
                                          <p:val>
                                            <p:strVal val="#ppt_h"/>
                                          </p:val>
                                        </p:tav>
                                      </p:tavLst>
                                    </p:anim>
                                    <p:animEffect transition="in" filter="fade">
                                      <p:cBhvr>
                                        <p:cTn id="129" dur="500"/>
                                        <p:tgtEl>
                                          <p:spTgt spid="44"/>
                                        </p:tgtEl>
                                      </p:cBhvr>
                                    </p:animEffect>
                                  </p:childTnLst>
                                </p:cTn>
                              </p:par>
                            </p:childTnLst>
                          </p:cTn>
                        </p:par>
                        <p:par>
                          <p:cTn id="130" fill="hold">
                            <p:stCondLst>
                              <p:cond delay="11000"/>
                            </p:stCondLst>
                            <p:childTnLst>
                              <p:par>
                                <p:cTn id="131" presetID="53" presetClass="entr" presetSubtype="16" fill="hold" grpId="0" nodeType="afterEffect">
                                  <p:stCondLst>
                                    <p:cond delay="0"/>
                                  </p:stCondLst>
                                  <p:childTnLst>
                                    <p:set>
                                      <p:cBhvr>
                                        <p:cTn id="132" dur="1" fill="hold">
                                          <p:stCondLst>
                                            <p:cond delay="0"/>
                                          </p:stCondLst>
                                        </p:cTn>
                                        <p:tgtEl>
                                          <p:spTgt spid="39"/>
                                        </p:tgtEl>
                                        <p:attrNameLst>
                                          <p:attrName>style.visibility</p:attrName>
                                        </p:attrNameLst>
                                      </p:cBhvr>
                                      <p:to>
                                        <p:strVal val="visible"/>
                                      </p:to>
                                    </p:set>
                                    <p:anim calcmode="lin" valueType="num">
                                      <p:cBhvr>
                                        <p:cTn id="133" dur="500" fill="hold"/>
                                        <p:tgtEl>
                                          <p:spTgt spid="39"/>
                                        </p:tgtEl>
                                        <p:attrNameLst>
                                          <p:attrName>ppt_w</p:attrName>
                                        </p:attrNameLst>
                                      </p:cBhvr>
                                      <p:tavLst>
                                        <p:tav tm="0">
                                          <p:val>
                                            <p:fltVal val="0"/>
                                          </p:val>
                                        </p:tav>
                                        <p:tav tm="100000">
                                          <p:val>
                                            <p:strVal val="#ppt_w"/>
                                          </p:val>
                                        </p:tav>
                                      </p:tavLst>
                                    </p:anim>
                                    <p:anim calcmode="lin" valueType="num">
                                      <p:cBhvr>
                                        <p:cTn id="134" dur="500" fill="hold"/>
                                        <p:tgtEl>
                                          <p:spTgt spid="39"/>
                                        </p:tgtEl>
                                        <p:attrNameLst>
                                          <p:attrName>ppt_h</p:attrName>
                                        </p:attrNameLst>
                                      </p:cBhvr>
                                      <p:tavLst>
                                        <p:tav tm="0">
                                          <p:val>
                                            <p:fltVal val="0"/>
                                          </p:val>
                                        </p:tav>
                                        <p:tav tm="100000">
                                          <p:val>
                                            <p:strVal val="#ppt_h"/>
                                          </p:val>
                                        </p:tav>
                                      </p:tavLst>
                                    </p:anim>
                                    <p:animEffect transition="in" filter="fade">
                                      <p:cBhvr>
                                        <p:cTn id="135" dur="500"/>
                                        <p:tgtEl>
                                          <p:spTgt spid="39"/>
                                        </p:tgtEl>
                                      </p:cBhvr>
                                    </p:animEffect>
                                  </p:childTnLst>
                                </p:cTn>
                              </p:par>
                              <p:par>
                                <p:cTn id="136" presetID="2" presetClass="entr" presetSubtype="1" fill="hold" grpId="0" nodeType="withEffect">
                                  <p:stCondLst>
                                    <p:cond delay="0"/>
                                  </p:stCondLst>
                                  <p:childTnLst>
                                    <p:set>
                                      <p:cBhvr>
                                        <p:cTn id="137" dur="1" fill="hold">
                                          <p:stCondLst>
                                            <p:cond delay="0"/>
                                          </p:stCondLst>
                                        </p:cTn>
                                        <p:tgtEl>
                                          <p:spTgt spid="45"/>
                                        </p:tgtEl>
                                        <p:attrNameLst>
                                          <p:attrName>style.visibility</p:attrName>
                                        </p:attrNameLst>
                                      </p:cBhvr>
                                      <p:to>
                                        <p:strVal val="visible"/>
                                      </p:to>
                                    </p:set>
                                    <p:anim calcmode="lin" valueType="num">
                                      <p:cBhvr additive="base">
                                        <p:cTn id="138" dur="500" fill="hold"/>
                                        <p:tgtEl>
                                          <p:spTgt spid="45"/>
                                        </p:tgtEl>
                                        <p:attrNameLst>
                                          <p:attrName>ppt_x</p:attrName>
                                        </p:attrNameLst>
                                      </p:cBhvr>
                                      <p:tavLst>
                                        <p:tav tm="0">
                                          <p:val>
                                            <p:strVal val="#ppt_x"/>
                                          </p:val>
                                        </p:tav>
                                        <p:tav tm="100000">
                                          <p:val>
                                            <p:strVal val="#ppt_x"/>
                                          </p:val>
                                        </p:tav>
                                      </p:tavLst>
                                    </p:anim>
                                    <p:anim calcmode="lin" valueType="num">
                                      <p:cBhvr additive="base">
                                        <p:cTn id="139" dur="500" fill="hold"/>
                                        <p:tgtEl>
                                          <p:spTgt spid="45"/>
                                        </p:tgtEl>
                                        <p:attrNameLst>
                                          <p:attrName>ppt_y</p:attrName>
                                        </p:attrNameLst>
                                      </p:cBhvr>
                                      <p:tavLst>
                                        <p:tav tm="0">
                                          <p:val>
                                            <p:strVal val="0-#ppt_h/2"/>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6"/>
                                        </p:tgtEl>
                                        <p:attrNameLst>
                                          <p:attrName>style.visibility</p:attrName>
                                        </p:attrNameLst>
                                      </p:cBhvr>
                                      <p:to>
                                        <p:strVal val="visible"/>
                                      </p:to>
                                    </p:set>
                                    <p:animEffect transition="in" filter="fade">
                                      <p:cBhvr>
                                        <p:cTn id="142" dur="500"/>
                                        <p:tgtEl>
                                          <p:spTgt spid="46"/>
                                        </p:tgtEl>
                                      </p:cBhvr>
                                    </p:animEffect>
                                    <p:anim calcmode="lin" valueType="num">
                                      <p:cBhvr>
                                        <p:cTn id="143" dur="500" fill="hold"/>
                                        <p:tgtEl>
                                          <p:spTgt spid="46"/>
                                        </p:tgtEl>
                                        <p:attrNameLst>
                                          <p:attrName>ppt_x</p:attrName>
                                        </p:attrNameLst>
                                      </p:cBhvr>
                                      <p:tavLst>
                                        <p:tav tm="0">
                                          <p:val>
                                            <p:strVal val="#ppt_x"/>
                                          </p:val>
                                        </p:tav>
                                        <p:tav tm="100000">
                                          <p:val>
                                            <p:strVal val="#ppt_x"/>
                                          </p:val>
                                        </p:tav>
                                      </p:tavLst>
                                    </p:anim>
                                    <p:anim calcmode="lin" valueType="num">
                                      <p:cBhvr>
                                        <p:cTn id="144" dur="500" fill="hold"/>
                                        <p:tgtEl>
                                          <p:spTgt spid="46"/>
                                        </p:tgtEl>
                                        <p:attrNameLst>
                                          <p:attrName>ppt_y</p:attrName>
                                        </p:attrNameLst>
                                      </p:cBhvr>
                                      <p:tavLst>
                                        <p:tav tm="0">
                                          <p:val>
                                            <p:strVal val="#ppt_y+.1"/>
                                          </p:val>
                                        </p:tav>
                                        <p:tav tm="100000">
                                          <p:val>
                                            <p:strVal val="#ppt_y"/>
                                          </p:val>
                                        </p:tav>
                                      </p:tavLst>
                                    </p:anim>
                                  </p:childTnLst>
                                </p:cTn>
                              </p:par>
                            </p:childTnLst>
                          </p:cTn>
                        </p:par>
                        <p:par>
                          <p:cTn id="145" fill="hold">
                            <p:stCondLst>
                              <p:cond delay="11500"/>
                            </p:stCondLst>
                            <p:childTnLst>
                              <p:par>
                                <p:cTn id="146" presetID="22" presetClass="entr" presetSubtype="8" fill="hold" nodeType="afterEffect">
                                  <p:stCondLst>
                                    <p:cond delay="0"/>
                                  </p:stCondLst>
                                  <p:childTnLst>
                                    <p:set>
                                      <p:cBhvr>
                                        <p:cTn id="147" dur="1" fill="hold">
                                          <p:stCondLst>
                                            <p:cond delay="0"/>
                                          </p:stCondLst>
                                        </p:cTn>
                                        <p:tgtEl>
                                          <p:spTgt spid="47"/>
                                        </p:tgtEl>
                                        <p:attrNameLst>
                                          <p:attrName>style.visibility</p:attrName>
                                        </p:attrNameLst>
                                      </p:cBhvr>
                                      <p:to>
                                        <p:strVal val="visible"/>
                                      </p:to>
                                    </p:set>
                                    <p:animEffect transition="in" filter="wipe(left)">
                                      <p:cBhvr>
                                        <p:cTn id="148" dur="500"/>
                                        <p:tgtEl>
                                          <p:spTgt spid="47"/>
                                        </p:tgtEl>
                                      </p:cBhvr>
                                    </p:animEffect>
                                  </p:childTnLst>
                                </p:cTn>
                              </p:par>
                            </p:childTnLst>
                          </p:cTn>
                        </p:par>
                        <p:par>
                          <p:cTn id="149" fill="hold">
                            <p:stCondLst>
                              <p:cond delay="12000"/>
                            </p:stCondLst>
                            <p:childTnLst>
                              <p:par>
                                <p:cTn id="150" presetID="22" presetClass="entr" presetSubtype="8" fill="hold" nodeType="after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wipe(left)">
                                      <p:cBhvr>
                                        <p:cTn id="152" dur="500"/>
                                        <p:tgtEl>
                                          <p:spTgt spid="48"/>
                                        </p:tgtEl>
                                      </p:cBhvr>
                                    </p:animEffect>
                                  </p:childTnLst>
                                </p:cTn>
                              </p:par>
                            </p:childTnLst>
                          </p:cTn>
                        </p:par>
                        <p:par>
                          <p:cTn id="153" fill="hold">
                            <p:stCondLst>
                              <p:cond delay="12500"/>
                            </p:stCondLst>
                            <p:childTnLst>
                              <p:par>
                                <p:cTn id="154" presetID="53" presetClass="entr" presetSubtype="16" fill="hold" grpId="0" nodeType="afterEffect">
                                  <p:stCondLst>
                                    <p:cond delay="0"/>
                                  </p:stCondLst>
                                  <p:childTnLst>
                                    <p:set>
                                      <p:cBhvr>
                                        <p:cTn id="155" dur="1" fill="hold">
                                          <p:stCondLst>
                                            <p:cond delay="0"/>
                                          </p:stCondLst>
                                        </p:cTn>
                                        <p:tgtEl>
                                          <p:spTgt spid="50"/>
                                        </p:tgtEl>
                                        <p:attrNameLst>
                                          <p:attrName>style.visibility</p:attrName>
                                        </p:attrNameLst>
                                      </p:cBhvr>
                                      <p:to>
                                        <p:strVal val="visible"/>
                                      </p:to>
                                    </p:set>
                                    <p:anim calcmode="lin" valueType="num">
                                      <p:cBhvr>
                                        <p:cTn id="156" dur="500" fill="hold"/>
                                        <p:tgtEl>
                                          <p:spTgt spid="50"/>
                                        </p:tgtEl>
                                        <p:attrNameLst>
                                          <p:attrName>ppt_w</p:attrName>
                                        </p:attrNameLst>
                                      </p:cBhvr>
                                      <p:tavLst>
                                        <p:tav tm="0">
                                          <p:val>
                                            <p:fltVal val="0"/>
                                          </p:val>
                                        </p:tav>
                                        <p:tav tm="100000">
                                          <p:val>
                                            <p:strVal val="#ppt_w"/>
                                          </p:val>
                                        </p:tav>
                                      </p:tavLst>
                                    </p:anim>
                                    <p:anim calcmode="lin" valueType="num">
                                      <p:cBhvr>
                                        <p:cTn id="157" dur="500" fill="hold"/>
                                        <p:tgtEl>
                                          <p:spTgt spid="50"/>
                                        </p:tgtEl>
                                        <p:attrNameLst>
                                          <p:attrName>ppt_h</p:attrName>
                                        </p:attrNameLst>
                                      </p:cBhvr>
                                      <p:tavLst>
                                        <p:tav tm="0">
                                          <p:val>
                                            <p:fltVal val="0"/>
                                          </p:val>
                                        </p:tav>
                                        <p:tav tm="100000">
                                          <p:val>
                                            <p:strVal val="#ppt_h"/>
                                          </p:val>
                                        </p:tav>
                                      </p:tavLst>
                                    </p:anim>
                                    <p:animEffect transition="in" filter="fade">
                                      <p:cBhvr>
                                        <p:cTn id="158" dur="500"/>
                                        <p:tgtEl>
                                          <p:spTgt spid="50"/>
                                        </p:tgtEl>
                                      </p:cBhvr>
                                    </p:animEffect>
                                  </p:childTnLst>
                                </p:cTn>
                              </p:par>
                            </p:childTnLst>
                          </p:cTn>
                        </p:par>
                        <p:par>
                          <p:cTn id="159" fill="hold">
                            <p:stCondLst>
                              <p:cond delay="13000"/>
                            </p:stCondLst>
                            <p:childTnLst>
                              <p:par>
                                <p:cTn id="160" presetID="53" presetClass="entr" presetSubtype="16" fill="hold" grpId="0" nodeType="afterEffect">
                                  <p:stCondLst>
                                    <p:cond delay="0"/>
                                  </p:stCondLst>
                                  <p:childTnLst>
                                    <p:set>
                                      <p:cBhvr>
                                        <p:cTn id="161" dur="1" fill="hold">
                                          <p:stCondLst>
                                            <p:cond delay="0"/>
                                          </p:stCondLst>
                                        </p:cTn>
                                        <p:tgtEl>
                                          <p:spTgt spid="51"/>
                                        </p:tgtEl>
                                        <p:attrNameLst>
                                          <p:attrName>style.visibility</p:attrName>
                                        </p:attrNameLst>
                                      </p:cBhvr>
                                      <p:to>
                                        <p:strVal val="visible"/>
                                      </p:to>
                                    </p:set>
                                    <p:anim calcmode="lin" valueType="num">
                                      <p:cBhvr>
                                        <p:cTn id="162" dur="500" fill="hold"/>
                                        <p:tgtEl>
                                          <p:spTgt spid="51"/>
                                        </p:tgtEl>
                                        <p:attrNameLst>
                                          <p:attrName>ppt_w</p:attrName>
                                        </p:attrNameLst>
                                      </p:cBhvr>
                                      <p:tavLst>
                                        <p:tav tm="0">
                                          <p:val>
                                            <p:fltVal val="0"/>
                                          </p:val>
                                        </p:tav>
                                        <p:tav tm="100000">
                                          <p:val>
                                            <p:strVal val="#ppt_w"/>
                                          </p:val>
                                        </p:tav>
                                      </p:tavLst>
                                    </p:anim>
                                    <p:anim calcmode="lin" valueType="num">
                                      <p:cBhvr>
                                        <p:cTn id="163" dur="500" fill="hold"/>
                                        <p:tgtEl>
                                          <p:spTgt spid="51"/>
                                        </p:tgtEl>
                                        <p:attrNameLst>
                                          <p:attrName>ppt_h</p:attrName>
                                        </p:attrNameLst>
                                      </p:cBhvr>
                                      <p:tavLst>
                                        <p:tav tm="0">
                                          <p:val>
                                            <p:fltVal val="0"/>
                                          </p:val>
                                        </p:tav>
                                        <p:tav tm="100000">
                                          <p:val>
                                            <p:strVal val="#ppt_h"/>
                                          </p:val>
                                        </p:tav>
                                      </p:tavLst>
                                    </p:anim>
                                    <p:animEffect transition="in" filter="fade">
                                      <p:cBhvr>
                                        <p:cTn id="164" dur="500"/>
                                        <p:tgtEl>
                                          <p:spTgt spid="51"/>
                                        </p:tgtEl>
                                      </p:cBhvr>
                                    </p:animEffect>
                                  </p:childTnLst>
                                </p:cTn>
                              </p:par>
                            </p:childTnLst>
                          </p:cTn>
                        </p:par>
                        <p:par>
                          <p:cTn id="165" fill="hold">
                            <p:stCondLst>
                              <p:cond delay="13500"/>
                            </p:stCondLst>
                            <p:childTnLst>
                              <p:par>
                                <p:cTn id="166" presetID="53" presetClass="entr" presetSubtype="16" fill="hold" grpId="0" nodeType="afterEffect">
                                  <p:stCondLst>
                                    <p:cond delay="0"/>
                                  </p:stCondLst>
                                  <p:childTnLst>
                                    <p:set>
                                      <p:cBhvr>
                                        <p:cTn id="167" dur="1" fill="hold">
                                          <p:stCondLst>
                                            <p:cond delay="0"/>
                                          </p:stCondLst>
                                        </p:cTn>
                                        <p:tgtEl>
                                          <p:spTgt spid="52"/>
                                        </p:tgtEl>
                                        <p:attrNameLst>
                                          <p:attrName>style.visibility</p:attrName>
                                        </p:attrNameLst>
                                      </p:cBhvr>
                                      <p:to>
                                        <p:strVal val="visible"/>
                                      </p:to>
                                    </p:set>
                                    <p:anim calcmode="lin" valueType="num">
                                      <p:cBhvr>
                                        <p:cTn id="168" dur="500" fill="hold"/>
                                        <p:tgtEl>
                                          <p:spTgt spid="52"/>
                                        </p:tgtEl>
                                        <p:attrNameLst>
                                          <p:attrName>ppt_w</p:attrName>
                                        </p:attrNameLst>
                                      </p:cBhvr>
                                      <p:tavLst>
                                        <p:tav tm="0">
                                          <p:val>
                                            <p:fltVal val="0"/>
                                          </p:val>
                                        </p:tav>
                                        <p:tav tm="100000">
                                          <p:val>
                                            <p:strVal val="#ppt_w"/>
                                          </p:val>
                                        </p:tav>
                                      </p:tavLst>
                                    </p:anim>
                                    <p:anim calcmode="lin" valueType="num">
                                      <p:cBhvr>
                                        <p:cTn id="169" dur="500" fill="hold"/>
                                        <p:tgtEl>
                                          <p:spTgt spid="52"/>
                                        </p:tgtEl>
                                        <p:attrNameLst>
                                          <p:attrName>ppt_h</p:attrName>
                                        </p:attrNameLst>
                                      </p:cBhvr>
                                      <p:tavLst>
                                        <p:tav tm="0">
                                          <p:val>
                                            <p:fltVal val="0"/>
                                          </p:val>
                                        </p:tav>
                                        <p:tav tm="100000">
                                          <p:val>
                                            <p:strVal val="#ppt_h"/>
                                          </p:val>
                                        </p:tav>
                                      </p:tavLst>
                                    </p:anim>
                                    <p:animEffect transition="in" filter="fade">
                                      <p:cBhvr>
                                        <p:cTn id="170" dur="500"/>
                                        <p:tgtEl>
                                          <p:spTgt spid="52"/>
                                        </p:tgtEl>
                                      </p:cBhvr>
                                    </p:animEffect>
                                  </p:childTnLst>
                                </p:cTn>
                              </p:par>
                            </p:childTnLst>
                          </p:cTn>
                        </p:par>
                        <p:par>
                          <p:cTn id="171" fill="hold">
                            <p:stCondLst>
                              <p:cond delay="14000"/>
                            </p:stCondLst>
                            <p:childTnLst>
                              <p:par>
                                <p:cTn id="172" presetID="53" presetClass="entr" presetSubtype="16" fill="hold" grpId="0" nodeType="afterEffect">
                                  <p:stCondLst>
                                    <p:cond delay="0"/>
                                  </p:stCondLst>
                                  <p:childTnLst>
                                    <p:set>
                                      <p:cBhvr>
                                        <p:cTn id="173" dur="1" fill="hold">
                                          <p:stCondLst>
                                            <p:cond delay="0"/>
                                          </p:stCondLst>
                                        </p:cTn>
                                        <p:tgtEl>
                                          <p:spTgt spid="53"/>
                                        </p:tgtEl>
                                        <p:attrNameLst>
                                          <p:attrName>style.visibility</p:attrName>
                                        </p:attrNameLst>
                                      </p:cBhvr>
                                      <p:to>
                                        <p:strVal val="visible"/>
                                      </p:to>
                                    </p:set>
                                    <p:anim calcmode="lin" valueType="num">
                                      <p:cBhvr>
                                        <p:cTn id="174" dur="500" fill="hold"/>
                                        <p:tgtEl>
                                          <p:spTgt spid="53"/>
                                        </p:tgtEl>
                                        <p:attrNameLst>
                                          <p:attrName>ppt_w</p:attrName>
                                        </p:attrNameLst>
                                      </p:cBhvr>
                                      <p:tavLst>
                                        <p:tav tm="0">
                                          <p:val>
                                            <p:fltVal val="0"/>
                                          </p:val>
                                        </p:tav>
                                        <p:tav tm="100000">
                                          <p:val>
                                            <p:strVal val="#ppt_w"/>
                                          </p:val>
                                        </p:tav>
                                      </p:tavLst>
                                    </p:anim>
                                    <p:anim calcmode="lin" valueType="num">
                                      <p:cBhvr>
                                        <p:cTn id="175" dur="500" fill="hold"/>
                                        <p:tgtEl>
                                          <p:spTgt spid="53"/>
                                        </p:tgtEl>
                                        <p:attrNameLst>
                                          <p:attrName>ppt_h</p:attrName>
                                        </p:attrNameLst>
                                      </p:cBhvr>
                                      <p:tavLst>
                                        <p:tav tm="0">
                                          <p:val>
                                            <p:fltVal val="0"/>
                                          </p:val>
                                        </p:tav>
                                        <p:tav tm="100000">
                                          <p:val>
                                            <p:strVal val="#ppt_h"/>
                                          </p:val>
                                        </p:tav>
                                      </p:tavLst>
                                    </p:anim>
                                    <p:animEffect transition="in" filter="fade">
                                      <p:cBhvr>
                                        <p:cTn id="176" dur="500"/>
                                        <p:tgtEl>
                                          <p:spTgt spid="53"/>
                                        </p:tgtEl>
                                      </p:cBhvr>
                                    </p:animEffect>
                                  </p:childTnLst>
                                </p:cTn>
                              </p:par>
                            </p:childTnLst>
                          </p:cTn>
                        </p:par>
                        <p:par>
                          <p:cTn id="177" fill="hold">
                            <p:stCondLst>
                              <p:cond delay="14500"/>
                            </p:stCondLst>
                            <p:childTnLst>
                              <p:par>
                                <p:cTn id="178" presetID="53" presetClass="entr" presetSubtype="16" fill="hold" grpId="0" nodeType="afterEffect">
                                  <p:stCondLst>
                                    <p:cond delay="0"/>
                                  </p:stCondLst>
                                  <p:childTnLst>
                                    <p:set>
                                      <p:cBhvr>
                                        <p:cTn id="179" dur="1" fill="hold">
                                          <p:stCondLst>
                                            <p:cond delay="0"/>
                                          </p:stCondLst>
                                        </p:cTn>
                                        <p:tgtEl>
                                          <p:spTgt spid="49"/>
                                        </p:tgtEl>
                                        <p:attrNameLst>
                                          <p:attrName>style.visibility</p:attrName>
                                        </p:attrNameLst>
                                      </p:cBhvr>
                                      <p:to>
                                        <p:strVal val="visible"/>
                                      </p:to>
                                    </p:set>
                                    <p:anim calcmode="lin" valueType="num">
                                      <p:cBhvr>
                                        <p:cTn id="180" dur="500" fill="hold"/>
                                        <p:tgtEl>
                                          <p:spTgt spid="49"/>
                                        </p:tgtEl>
                                        <p:attrNameLst>
                                          <p:attrName>ppt_w</p:attrName>
                                        </p:attrNameLst>
                                      </p:cBhvr>
                                      <p:tavLst>
                                        <p:tav tm="0">
                                          <p:val>
                                            <p:fltVal val="0"/>
                                          </p:val>
                                        </p:tav>
                                        <p:tav tm="100000">
                                          <p:val>
                                            <p:strVal val="#ppt_w"/>
                                          </p:val>
                                        </p:tav>
                                      </p:tavLst>
                                    </p:anim>
                                    <p:anim calcmode="lin" valueType="num">
                                      <p:cBhvr>
                                        <p:cTn id="181" dur="500" fill="hold"/>
                                        <p:tgtEl>
                                          <p:spTgt spid="49"/>
                                        </p:tgtEl>
                                        <p:attrNameLst>
                                          <p:attrName>ppt_h</p:attrName>
                                        </p:attrNameLst>
                                      </p:cBhvr>
                                      <p:tavLst>
                                        <p:tav tm="0">
                                          <p:val>
                                            <p:fltVal val="0"/>
                                          </p:val>
                                        </p:tav>
                                        <p:tav tm="100000">
                                          <p:val>
                                            <p:strVal val="#ppt_h"/>
                                          </p:val>
                                        </p:tav>
                                      </p:tavLst>
                                    </p:anim>
                                    <p:animEffect transition="in" filter="fade">
                                      <p:cBhvr>
                                        <p:cTn id="182" dur="500"/>
                                        <p:tgtEl>
                                          <p:spTgt spid="49"/>
                                        </p:tgtEl>
                                      </p:cBhvr>
                                    </p:animEffect>
                                  </p:childTnLst>
                                </p:cTn>
                              </p:par>
                              <p:par>
                                <p:cTn id="183" presetID="42" presetClass="entr" presetSubtype="0" fill="hold" grpId="0" nodeType="withEffect">
                                  <p:stCondLst>
                                    <p:cond delay="0"/>
                                  </p:stCondLst>
                                  <p:childTnLst>
                                    <p:set>
                                      <p:cBhvr>
                                        <p:cTn id="184" dur="1" fill="hold">
                                          <p:stCondLst>
                                            <p:cond delay="0"/>
                                          </p:stCondLst>
                                        </p:cTn>
                                        <p:tgtEl>
                                          <p:spTgt spid="55"/>
                                        </p:tgtEl>
                                        <p:attrNameLst>
                                          <p:attrName>style.visibility</p:attrName>
                                        </p:attrNameLst>
                                      </p:cBhvr>
                                      <p:to>
                                        <p:strVal val="visible"/>
                                      </p:to>
                                    </p:set>
                                    <p:animEffect transition="in" filter="fade">
                                      <p:cBhvr>
                                        <p:cTn id="185" dur="500"/>
                                        <p:tgtEl>
                                          <p:spTgt spid="55"/>
                                        </p:tgtEl>
                                      </p:cBhvr>
                                    </p:animEffect>
                                    <p:anim calcmode="lin" valueType="num">
                                      <p:cBhvr>
                                        <p:cTn id="186" dur="500" fill="hold"/>
                                        <p:tgtEl>
                                          <p:spTgt spid="55"/>
                                        </p:tgtEl>
                                        <p:attrNameLst>
                                          <p:attrName>ppt_x</p:attrName>
                                        </p:attrNameLst>
                                      </p:cBhvr>
                                      <p:tavLst>
                                        <p:tav tm="0">
                                          <p:val>
                                            <p:strVal val="#ppt_x"/>
                                          </p:val>
                                        </p:tav>
                                        <p:tav tm="100000">
                                          <p:val>
                                            <p:strVal val="#ppt_x"/>
                                          </p:val>
                                        </p:tav>
                                      </p:tavLst>
                                    </p:anim>
                                    <p:anim calcmode="lin" valueType="num">
                                      <p:cBhvr>
                                        <p:cTn id="187" dur="500" fill="hold"/>
                                        <p:tgtEl>
                                          <p:spTgt spid="55"/>
                                        </p:tgtEl>
                                        <p:attrNameLst>
                                          <p:attrName>ppt_y</p:attrName>
                                        </p:attrNameLst>
                                      </p:cBhvr>
                                      <p:tavLst>
                                        <p:tav tm="0">
                                          <p:val>
                                            <p:strVal val="#ppt_y+.1"/>
                                          </p:val>
                                        </p:tav>
                                        <p:tav tm="100000">
                                          <p:val>
                                            <p:strVal val="#ppt_y"/>
                                          </p:val>
                                        </p:tav>
                                      </p:tavLst>
                                    </p:anim>
                                  </p:childTnLst>
                                </p:cTn>
                              </p:par>
                            </p:childTnLst>
                          </p:cTn>
                        </p:par>
                        <p:par>
                          <p:cTn id="188" fill="hold">
                            <p:stCondLst>
                              <p:cond delay="15000"/>
                            </p:stCondLst>
                            <p:childTnLst>
                              <p:par>
                                <p:cTn id="189" presetID="22" presetClass="entr" presetSubtype="8" fill="hold" nodeType="afterEffect">
                                  <p:stCondLst>
                                    <p:cond delay="0"/>
                                  </p:stCondLst>
                                  <p:childTnLst>
                                    <p:set>
                                      <p:cBhvr>
                                        <p:cTn id="190" dur="1" fill="hold">
                                          <p:stCondLst>
                                            <p:cond delay="0"/>
                                          </p:stCondLst>
                                        </p:cTn>
                                        <p:tgtEl>
                                          <p:spTgt spid="56"/>
                                        </p:tgtEl>
                                        <p:attrNameLst>
                                          <p:attrName>style.visibility</p:attrName>
                                        </p:attrNameLst>
                                      </p:cBhvr>
                                      <p:to>
                                        <p:strVal val="visible"/>
                                      </p:to>
                                    </p:set>
                                    <p:animEffect transition="in" filter="wipe(left)">
                                      <p:cBhvr>
                                        <p:cTn id="191" dur="500"/>
                                        <p:tgtEl>
                                          <p:spTgt spid="56"/>
                                        </p:tgtEl>
                                      </p:cBhvr>
                                    </p:animEffect>
                                  </p:childTnLst>
                                </p:cTn>
                              </p:par>
                            </p:childTnLst>
                          </p:cTn>
                        </p:par>
                        <p:par>
                          <p:cTn id="192" fill="hold">
                            <p:stCondLst>
                              <p:cond delay="15500"/>
                            </p:stCondLst>
                            <p:childTnLst>
                              <p:par>
                                <p:cTn id="193" presetID="22" presetClass="entr" presetSubtype="8" fill="hold" nodeType="after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wipe(left)">
                                      <p:cBhvr>
                                        <p:cTn id="19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animBg="1"/>
      <p:bldP spid="8" grpId="0" animBg="1"/>
      <p:bldP spid="11" grpId="0" animBg="1"/>
      <p:bldP spid="20" grpId="0"/>
      <p:bldP spid="28" grpId="0" animBg="1"/>
      <p:bldP spid="30" grpId="0" animBg="1"/>
      <p:bldP spid="31" grpId="0" animBg="1"/>
      <p:bldP spid="32" grpId="0" animBg="1"/>
      <p:bldP spid="34" grpId="0" animBg="1"/>
      <p:bldP spid="36" grpId="0"/>
      <p:bldP spid="39" grpId="0" animBg="1"/>
      <p:bldP spid="40" grpId="0" animBg="1"/>
      <p:bldP spid="41" grpId="0" animBg="1"/>
      <p:bldP spid="42" grpId="0" animBg="1"/>
      <p:bldP spid="44" grpId="0" animBg="1"/>
      <p:bldP spid="45" grpId="0"/>
      <p:bldP spid="46" grpId="0"/>
      <p:bldP spid="49" grpId="0" animBg="1"/>
      <p:bldP spid="50" grpId="0" animBg="1"/>
      <p:bldP spid="51" grpId="0" animBg="1"/>
      <p:bldP spid="52" grpId="0" animBg="1"/>
      <p:bldP spid="53" grpId="0" animBg="1"/>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77577" y="3726229"/>
            <a:ext cx="3072934" cy="2948587"/>
            <a:chOff x="1877691" y="2188706"/>
            <a:chExt cx="1719142" cy="1842867"/>
          </a:xfrm>
        </p:grpSpPr>
        <p:sp>
          <p:nvSpPr>
            <p:cNvPr id="8" name="Round Same Side Corner Rectangle 7"/>
            <p:cNvSpPr/>
            <p:nvPr/>
          </p:nvSpPr>
          <p:spPr>
            <a:xfrm>
              <a:off x="1877691" y="2188706"/>
              <a:ext cx="1719142" cy="1842867"/>
            </a:xfrm>
            <a:prstGeom prst="round2Same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9" name="TextBox 8"/>
            <p:cNvSpPr txBox="1"/>
            <p:nvPr/>
          </p:nvSpPr>
          <p:spPr>
            <a:xfrm>
              <a:off x="2083781" y="2243885"/>
              <a:ext cx="1440442" cy="919483"/>
            </a:xfrm>
            <a:prstGeom prst="rect">
              <a:avLst/>
            </a:prstGeom>
            <a:noFill/>
          </p:spPr>
          <p:txBody>
            <a:bodyPr wrap="square" rtlCol="0">
              <a:spAutoFit/>
            </a:bodyPr>
            <a:lstStyle/>
            <a:p>
              <a:r>
                <a:rPr lang="en-US" sz="4480" b="1" dirty="0" err="1" smtClean="0">
                  <a:solidFill>
                    <a:schemeClr val="bg1"/>
                  </a:solidFill>
                  <a:ea typeface="Tahoma" panose="020B0604030504040204" pitchFamily="34" charset="0"/>
                  <a:cs typeface="Tahoma" panose="020B0604030504040204" pitchFamily="34" charset="0"/>
                </a:rPr>
                <a:t>Bảo</a:t>
              </a:r>
              <a:r>
                <a:rPr lang="en-US" sz="4480" b="1" dirty="0" smtClean="0">
                  <a:solidFill>
                    <a:schemeClr val="bg1"/>
                  </a:solidFill>
                  <a:ea typeface="Tahoma" panose="020B0604030504040204" pitchFamily="34" charset="0"/>
                  <a:cs typeface="Tahoma" panose="020B0604030504040204" pitchFamily="34" charset="0"/>
                </a:rPr>
                <a:t> </a:t>
              </a:r>
              <a:r>
                <a:rPr lang="en-US" sz="4480" b="1" dirty="0" err="1" smtClean="0">
                  <a:solidFill>
                    <a:schemeClr val="bg1"/>
                  </a:solidFill>
                  <a:ea typeface="Tahoma" panose="020B0604030504040204" pitchFamily="34" charset="0"/>
                  <a:cs typeface="Tahoma" panose="020B0604030504040204" pitchFamily="34" charset="0"/>
                </a:rPr>
                <a:t>mật</a:t>
              </a:r>
              <a:r>
                <a:rPr lang="en-US" sz="4480" b="1" dirty="0" smtClean="0">
                  <a:solidFill>
                    <a:schemeClr val="bg1"/>
                  </a:solidFill>
                  <a:ea typeface="Tahoma" panose="020B0604030504040204" pitchFamily="34" charset="0"/>
                  <a:cs typeface="Tahoma" panose="020B0604030504040204" pitchFamily="34" charset="0"/>
                </a:rPr>
                <a:t> </a:t>
              </a:r>
              <a:r>
                <a:rPr lang="en-US" sz="4480" b="1" dirty="0" err="1" smtClean="0">
                  <a:solidFill>
                    <a:schemeClr val="bg1"/>
                  </a:solidFill>
                  <a:ea typeface="Tahoma" panose="020B0604030504040204" pitchFamily="34" charset="0"/>
                  <a:cs typeface="Tahoma" panose="020B0604030504040204" pitchFamily="34" charset="0"/>
                </a:rPr>
                <a:t>tuyệt</a:t>
              </a:r>
              <a:r>
                <a:rPr lang="en-US" sz="4480" b="1" dirty="0" smtClean="0">
                  <a:solidFill>
                    <a:schemeClr val="bg1"/>
                  </a:solidFill>
                  <a:ea typeface="Tahoma" panose="020B0604030504040204" pitchFamily="34" charset="0"/>
                  <a:cs typeface="Tahoma" panose="020B0604030504040204" pitchFamily="34" charset="0"/>
                </a:rPr>
                <a:t> </a:t>
              </a:r>
              <a:r>
                <a:rPr lang="en-US" sz="4480" b="1" dirty="0" err="1" smtClean="0">
                  <a:solidFill>
                    <a:schemeClr val="bg1"/>
                  </a:solidFill>
                  <a:ea typeface="Tahoma" panose="020B0604030504040204" pitchFamily="34" charset="0"/>
                  <a:cs typeface="Tahoma" panose="020B0604030504040204" pitchFamily="34" charset="0"/>
                </a:rPr>
                <a:t>đối</a:t>
              </a:r>
              <a:endParaRPr lang="en-US" sz="4480" b="1" dirty="0">
                <a:solidFill>
                  <a:schemeClr val="bg1"/>
                </a:solidFill>
                <a:ea typeface="Tahoma" panose="020B0604030504040204" pitchFamily="34" charset="0"/>
                <a:cs typeface="Tahoma" panose="020B0604030504040204" pitchFamily="34" charset="0"/>
              </a:endParaRPr>
            </a:p>
          </p:txBody>
        </p:sp>
        <p:sp>
          <p:nvSpPr>
            <p:cNvPr id="10" name="TextBox 9"/>
            <p:cNvSpPr txBox="1"/>
            <p:nvPr/>
          </p:nvSpPr>
          <p:spPr>
            <a:xfrm>
              <a:off x="2551185" y="2888292"/>
              <a:ext cx="281354" cy="550151"/>
            </a:xfrm>
            <a:prstGeom prst="rect">
              <a:avLst/>
            </a:prstGeom>
            <a:noFill/>
          </p:spPr>
          <p:txBody>
            <a:bodyPr wrap="square" rtlCol="0">
              <a:spAutoFit/>
            </a:bodyPr>
            <a:lstStyle/>
            <a:p>
              <a:endParaRPr lang="en-US" sz="5120" b="1" dirty="0">
                <a:solidFill>
                  <a:schemeClr val="bg1"/>
                </a:solidFill>
                <a:latin typeface="UTM Nokia Standard" panose="02040603050506020204" pitchFamily="18" charset="0"/>
              </a:endParaRPr>
            </a:p>
          </p:txBody>
        </p:sp>
      </p:grpSp>
      <p:sp>
        <p:nvSpPr>
          <p:cNvPr id="6" name="Freeform 5"/>
          <p:cNvSpPr/>
          <p:nvPr/>
        </p:nvSpPr>
        <p:spPr>
          <a:xfrm flipV="1">
            <a:off x="786273" y="5633047"/>
            <a:ext cx="3072936" cy="4788131"/>
          </a:xfrm>
          <a:custGeom>
            <a:avLst/>
            <a:gdLst>
              <a:gd name="connsiteX0" fmla="*/ 0 w 1719142"/>
              <a:gd name="connsiteY0" fmla="*/ 2992582 h 2992582"/>
              <a:gd name="connsiteX1" fmla="*/ 426122 w 1719142"/>
              <a:gd name="connsiteY1" fmla="*/ 2992582 h 2992582"/>
              <a:gd name="connsiteX2" fmla="*/ 426122 w 1719142"/>
              <a:gd name="connsiteY2" fmla="*/ 2992581 h 2992582"/>
              <a:gd name="connsiteX3" fmla="*/ 859572 w 1719142"/>
              <a:gd name="connsiteY3" fmla="*/ 2559131 h 2992582"/>
              <a:gd name="connsiteX4" fmla="*/ 1293022 w 1719142"/>
              <a:gd name="connsiteY4" fmla="*/ 2992581 h 2992582"/>
              <a:gd name="connsiteX5" fmla="*/ 1293022 w 1719142"/>
              <a:gd name="connsiteY5" fmla="*/ 2992582 h 2992582"/>
              <a:gd name="connsiteX6" fmla="*/ 1719142 w 1719142"/>
              <a:gd name="connsiteY6" fmla="*/ 2992582 h 2992582"/>
              <a:gd name="connsiteX7" fmla="*/ 1719142 w 1719142"/>
              <a:gd name="connsiteY7" fmla="*/ 286529 h 2992582"/>
              <a:gd name="connsiteX8" fmla="*/ 1432613 w 1719142"/>
              <a:gd name="connsiteY8" fmla="*/ 0 h 2992582"/>
              <a:gd name="connsiteX9" fmla="*/ 286529 w 1719142"/>
              <a:gd name="connsiteY9" fmla="*/ 0 h 2992582"/>
              <a:gd name="connsiteX10" fmla="*/ 0 w 1719142"/>
              <a:gd name="connsiteY10" fmla="*/ 286529 h 299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142" h="2992582">
                <a:moveTo>
                  <a:pt x="0" y="2992582"/>
                </a:moveTo>
                <a:lnTo>
                  <a:pt x="426122" y="2992582"/>
                </a:lnTo>
                <a:lnTo>
                  <a:pt x="426122" y="2992581"/>
                </a:lnTo>
                <a:cubicBezTo>
                  <a:pt x="426122" y="2753193"/>
                  <a:pt x="620184" y="2559131"/>
                  <a:pt x="859572" y="2559131"/>
                </a:cubicBezTo>
                <a:cubicBezTo>
                  <a:pt x="1098960" y="2559131"/>
                  <a:pt x="1293022" y="2753193"/>
                  <a:pt x="1293022" y="2992581"/>
                </a:cubicBezTo>
                <a:lnTo>
                  <a:pt x="1293022" y="2992582"/>
                </a:lnTo>
                <a:lnTo>
                  <a:pt x="1719142" y="2992582"/>
                </a:lnTo>
                <a:lnTo>
                  <a:pt x="1719142" y="286529"/>
                </a:lnTo>
                <a:cubicBezTo>
                  <a:pt x="1719142" y="128283"/>
                  <a:pt x="1590859" y="0"/>
                  <a:pt x="1432613" y="0"/>
                </a:cubicBezTo>
                <a:lnTo>
                  <a:pt x="286529" y="0"/>
                </a:lnTo>
                <a:cubicBezTo>
                  <a:pt x="128283" y="0"/>
                  <a:pt x="0" y="128283"/>
                  <a:pt x="0" y="286529"/>
                </a:cubicBezTo>
                <a:close/>
              </a:path>
            </a:pathLst>
          </a:custGeom>
          <a:solidFill>
            <a:schemeClr val="bg1"/>
          </a:solidFill>
          <a:ln>
            <a:noFill/>
          </a:ln>
          <a:effectLst>
            <a:outerShdw blurRad="127000" sx="107000" sy="107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640" dirty="0" smtClean="0"/>
              <a:t>phẩm </a:t>
            </a:r>
            <a:r>
              <a:rPr lang="vi-VN" sz="4640" dirty="0"/>
              <a:t>và dịch vụ</a:t>
            </a:r>
            <a:r>
              <a:rPr lang="en-US" sz="4640" dirty="0"/>
              <a:t> </a:t>
            </a:r>
            <a:r>
              <a:rPr lang="vi-VN" sz="4640" dirty="0"/>
              <a:t>làm cơ sở cho sự phát </a:t>
            </a:r>
            <a:r>
              <a:rPr lang="vi-VN" sz="4640" dirty="0" smtClean="0"/>
              <a:t>triển</a:t>
            </a:r>
            <a:endParaRPr lang="en-US" sz="4640" dirty="0"/>
          </a:p>
        </p:txBody>
      </p:sp>
      <p:sp>
        <p:nvSpPr>
          <p:cNvPr id="13" name="TextBox 12"/>
          <p:cNvSpPr txBox="1"/>
          <p:nvPr/>
        </p:nvSpPr>
        <p:spPr>
          <a:xfrm>
            <a:off x="856354" y="6458405"/>
            <a:ext cx="2915379" cy="2677656"/>
          </a:xfrm>
          <a:prstGeom prst="rect">
            <a:avLst/>
          </a:prstGeom>
          <a:noFill/>
        </p:spPr>
        <p:txBody>
          <a:bodyPr wrap="square" rtlCol="0">
            <a:spAutoFit/>
          </a:bodyPr>
          <a:lstStyle/>
          <a:p>
            <a:pPr algn="ctr"/>
            <a:r>
              <a:rPr lang="en-US" sz="2400" dirty="0" err="1" smtClean="0">
                <a:solidFill>
                  <a:schemeClr val="tx1"/>
                </a:solidFill>
              </a:rPr>
              <a:t>Công</a:t>
            </a:r>
            <a:r>
              <a:rPr lang="en-US" sz="2400" dirty="0" smtClean="0">
                <a:solidFill>
                  <a:schemeClr val="tx1"/>
                </a:solidFill>
              </a:rPr>
              <a:t> </a:t>
            </a:r>
            <a:r>
              <a:rPr lang="en-US" sz="2400" dirty="0" err="1" smtClean="0">
                <a:solidFill>
                  <a:schemeClr val="tx1"/>
                </a:solidFill>
              </a:rPr>
              <a:t>nghệ</a:t>
            </a:r>
            <a:r>
              <a:rPr lang="en-US" sz="2400" dirty="0" smtClean="0">
                <a:solidFill>
                  <a:schemeClr val="tx1"/>
                </a:solidFill>
              </a:rPr>
              <a:t> </a:t>
            </a:r>
            <a:r>
              <a:rPr lang="en-US" sz="2400" dirty="0" err="1" smtClean="0">
                <a:solidFill>
                  <a:schemeClr val="tx1"/>
                </a:solidFill>
              </a:rPr>
              <a:t>điện</a:t>
            </a:r>
            <a:r>
              <a:rPr lang="en-US" sz="2400" dirty="0" smtClean="0">
                <a:solidFill>
                  <a:schemeClr val="tx1"/>
                </a:solidFill>
              </a:rPr>
              <a:t> </a:t>
            </a:r>
            <a:r>
              <a:rPr lang="en-US" sz="2400" dirty="0" err="1" smtClean="0">
                <a:solidFill>
                  <a:schemeClr val="tx1"/>
                </a:solidFill>
              </a:rPr>
              <a:t>toán</a:t>
            </a:r>
            <a:r>
              <a:rPr lang="en-US" sz="2400" dirty="0" smtClean="0">
                <a:solidFill>
                  <a:schemeClr val="tx1"/>
                </a:solidFill>
              </a:rPr>
              <a:t> </a:t>
            </a:r>
            <a:r>
              <a:rPr lang="en-US" sz="2400" dirty="0" err="1" smtClean="0">
                <a:solidFill>
                  <a:schemeClr val="tx1"/>
                </a:solidFill>
              </a:rPr>
              <a:t>đám</a:t>
            </a:r>
            <a:r>
              <a:rPr lang="en-US" sz="2400" dirty="0" smtClean="0">
                <a:solidFill>
                  <a:schemeClr val="tx1"/>
                </a:solidFill>
              </a:rPr>
              <a:t> </a:t>
            </a:r>
            <a:r>
              <a:rPr lang="en-US" sz="2400" dirty="0" err="1" smtClean="0">
                <a:solidFill>
                  <a:schemeClr val="tx1"/>
                </a:solidFill>
              </a:rPr>
              <a:t>mây</a:t>
            </a:r>
            <a:r>
              <a:rPr lang="en-US" sz="2400" dirty="0" smtClean="0">
                <a:solidFill>
                  <a:schemeClr val="tx1"/>
                </a:solidFill>
              </a:rPr>
              <a:t> VSME Cloud </a:t>
            </a:r>
            <a:r>
              <a:rPr lang="en-US" sz="2400" dirty="0" err="1" smtClean="0">
                <a:solidFill>
                  <a:schemeClr val="tx1"/>
                </a:solidFill>
              </a:rPr>
              <a:t>và</a:t>
            </a:r>
            <a:r>
              <a:rPr lang="en-US" sz="2400" dirty="0" smtClean="0">
                <a:solidFill>
                  <a:schemeClr val="tx1"/>
                </a:solidFill>
              </a:rPr>
              <a:t> </a:t>
            </a:r>
            <a:r>
              <a:rPr lang="en-US" sz="2400" dirty="0" err="1" smtClean="0">
                <a:solidFill>
                  <a:schemeClr val="tx1"/>
                </a:solidFill>
              </a:rPr>
              <a:t>hệ</a:t>
            </a:r>
            <a:r>
              <a:rPr lang="en-US" sz="2400" dirty="0" smtClean="0">
                <a:solidFill>
                  <a:schemeClr val="tx1"/>
                </a:solidFill>
              </a:rPr>
              <a:t> </a:t>
            </a:r>
            <a:r>
              <a:rPr lang="en-US" sz="2400" dirty="0" err="1" smtClean="0">
                <a:solidFill>
                  <a:schemeClr val="tx1"/>
                </a:solidFill>
              </a:rPr>
              <a:t>thống</a:t>
            </a:r>
            <a:r>
              <a:rPr lang="en-US" sz="2400" dirty="0" smtClean="0">
                <a:solidFill>
                  <a:schemeClr val="tx1"/>
                </a:solidFill>
              </a:rPr>
              <a:t> </a:t>
            </a:r>
            <a:r>
              <a:rPr lang="en-US" sz="2400" dirty="0" err="1" smtClean="0">
                <a:solidFill>
                  <a:schemeClr val="tx1"/>
                </a:solidFill>
              </a:rPr>
              <a:t>cảnh</a:t>
            </a:r>
            <a:r>
              <a:rPr lang="en-US" sz="2400" dirty="0" smtClean="0">
                <a:solidFill>
                  <a:schemeClr val="tx1"/>
                </a:solidFill>
              </a:rPr>
              <a:t> </a:t>
            </a:r>
            <a:r>
              <a:rPr lang="en-US" sz="2400" dirty="0" err="1" smtClean="0">
                <a:solidFill>
                  <a:schemeClr val="tx1"/>
                </a:solidFill>
              </a:rPr>
              <a:t>báo</a:t>
            </a:r>
            <a:r>
              <a:rPr lang="en-US" sz="2400" dirty="0" smtClean="0">
                <a:solidFill>
                  <a:schemeClr val="tx1"/>
                </a:solidFill>
              </a:rPr>
              <a:t> </a:t>
            </a:r>
            <a:r>
              <a:rPr lang="en-US" sz="2400" dirty="0" err="1" smtClean="0">
                <a:solidFill>
                  <a:schemeClr val="tx1"/>
                </a:solidFill>
              </a:rPr>
              <a:t>xâm</a:t>
            </a:r>
            <a:r>
              <a:rPr lang="en-US" sz="2400" dirty="0" smtClean="0">
                <a:solidFill>
                  <a:schemeClr val="tx1"/>
                </a:solidFill>
              </a:rPr>
              <a:t> </a:t>
            </a:r>
            <a:r>
              <a:rPr lang="en-US" sz="2400" dirty="0" err="1" smtClean="0">
                <a:solidFill>
                  <a:schemeClr val="tx1"/>
                </a:solidFill>
              </a:rPr>
              <a:t>nhập</a:t>
            </a:r>
            <a:r>
              <a:rPr lang="en-US" sz="2400" dirty="0" smtClean="0">
                <a:solidFill>
                  <a:schemeClr val="tx1"/>
                </a:solidFill>
              </a:rPr>
              <a:t> </a:t>
            </a:r>
            <a:r>
              <a:rPr lang="en-US" sz="2400" dirty="0" err="1" smtClean="0">
                <a:solidFill>
                  <a:schemeClr val="tx1"/>
                </a:solidFill>
              </a:rPr>
              <a:t>sớm</a:t>
            </a:r>
            <a:r>
              <a:rPr lang="en-US" sz="2400" dirty="0" smtClean="0">
                <a:solidFill>
                  <a:schemeClr val="tx1"/>
                </a:solidFill>
              </a:rPr>
              <a:t> </a:t>
            </a:r>
            <a:r>
              <a:rPr lang="en-US" sz="2400" dirty="0" err="1" smtClean="0">
                <a:solidFill>
                  <a:schemeClr val="tx1"/>
                </a:solidFill>
              </a:rPr>
              <a:t>đảm</a:t>
            </a:r>
            <a:r>
              <a:rPr lang="en-US" sz="2400" dirty="0" smtClean="0">
                <a:solidFill>
                  <a:schemeClr val="tx1"/>
                </a:solidFill>
              </a:rPr>
              <a:t> </a:t>
            </a:r>
            <a:r>
              <a:rPr lang="en-US" sz="2400" dirty="0" err="1" smtClean="0">
                <a:solidFill>
                  <a:schemeClr val="tx1"/>
                </a:solidFill>
              </a:rPr>
              <a:t>bảo</a:t>
            </a:r>
            <a:r>
              <a:rPr lang="en-US" sz="2400" dirty="0" smtClean="0">
                <a:solidFill>
                  <a:schemeClr val="tx1"/>
                </a:solidFill>
              </a:rPr>
              <a:t> website </a:t>
            </a:r>
            <a:r>
              <a:rPr lang="en-US" sz="2400" dirty="0" err="1" smtClean="0">
                <a:solidFill>
                  <a:schemeClr val="tx1"/>
                </a:solidFill>
              </a:rPr>
              <a:t>của</a:t>
            </a:r>
            <a:r>
              <a:rPr lang="en-US" sz="2400" dirty="0" smtClean="0">
                <a:solidFill>
                  <a:schemeClr val="tx1"/>
                </a:solidFill>
              </a:rPr>
              <a:t> </a:t>
            </a:r>
            <a:r>
              <a:rPr lang="en-US" sz="2400" dirty="0" err="1" smtClean="0">
                <a:solidFill>
                  <a:schemeClr val="tx1"/>
                </a:solidFill>
              </a:rPr>
              <a:t>bạn</a:t>
            </a:r>
            <a:r>
              <a:rPr lang="en-US" sz="2400" dirty="0" smtClean="0">
                <a:solidFill>
                  <a:schemeClr val="tx1"/>
                </a:solidFill>
              </a:rPr>
              <a:t> </a:t>
            </a:r>
            <a:r>
              <a:rPr lang="en-US" sz="2400" dirty="0" err="1" smtClean="0">
                <a:solidFill>
                  <a:schemeClr val="tx1"/>
                </a:solidFill>
              </a:rPr>
              <a:t>luôn</a:t>
            </a:r>
            <a:r>
              <a:rPr lang="en-US" sz="2400" dirty="0" smtClean="0">
                <a:solidFill>
                  <a:schemeClr val="tx1"/>
                </a:solidFill>
              </a:rPr>
              <a:t> </a:t>
            </a:r>
            <a:r>
              <a:rPr lang="en-US" sz="2400" dirty="0" err="1" smtClean="0">
                <a:solidFill>
                  <a:schemeClr val="tx1"/>
                </a:solidFill>
              </a:rPr>
              <a:t>được</a:t>
            </a:r>
            <a:r>
              <a:rPr lang="en-US" sz="2400" dirty="0" smtClean="0">
                <a:solidFill>
                  <a:schemeClr val="tx1"/>
                </a:solidFill>
              </a:rPr>
              <a:t> </a:t>
            </a:r>
            <a:r>
              <a:rPr lang="en-US" sz="2400" dirty="0" err="1" smtClean="0">
                <a:solidFill>
                  <a:schemeClr val="tx1"/>
                </a:solidFill>
              </a:rPr>
              <a:t>bảo</a:t>
            </a:r>
            <a:r>
              <a:rPr lang="en-US" sz="2400" dirty="0" smtClean="0">
                <a:solidFill>
                  <a:schemeClr val="tx1"/>
                </a:solidFill>
              </a:rPr>
              <a:t> </a:t>
            </a:r>
            <a:r>
              <a:rPr lang="en-US" sz="2400" dirty="0" err="1" smtClean="0">
                <a:solidFill>
                  <a:schemeClr val="tx1"/>
                </a:solidFill>
              </a:rPr>
              <a:t>mật</a:t>
            </a:r>
            <a:r>
              <a:rPr lang="en-US" sz="2400" dirty="0" smtClean="0">
                <a:solidFill>
                  <a:schemeClr val="tx1"/>
                </a:solidFill>
              </a:rPr>
              <a:t> </a:t>
            </a:r>
            <a:r>
              <a:rPr lang="en-US" sz="2400" dirty="0" err="1" smtClean="0">
                <a:solidFill>
                  <a:schemeClr val="tx1"/>
                </a:solidFill>
              </a:rPr>
              <a:t>tối</a:t>
            </a:r>
            <a:r>
              <a:rPr lang="en-US" sz="2400" dirty="0" smtClean="0">
                <a:solidFill>
                  <a:schemeClr val="tx1"/>
                </a:solidFill>
              </a:rPr>
              <a:t> </a:t>
            </a:r>
            <a:r>
              <a:rPr lang="en-US" sz="2400" dirty="0" err="1" smtClean="0">
                <a:solidFill>
                  <a:schemeClr val="tx1"/>
                </a:solidFill>
              </a:rPr>
              <a:t>đa</a:t>
            </a:r>
            <a:r>
              <a:rPr lang="en-US" sz="2400" dirty="0" smtClean="0">
                <a:solidFill>
                  <a:schemeClr val="tx1"/>
                </a:solidFill>
              </a:rPr>
              <a:t>.</a:t>
            </a:r>
            <a:endParaRPr lang="en-US" sz="2400" dirty="0">
              <a:solidFill>
                <a:schemeClr val="tx1"/>
              </a:solidFill>
            </a:endParaRPr>
          </a:p>
        </p:txBody>
      </p:sp>
      <p:grpSp>
        <p:nvGrpSpPr>
          <p:cNvPr id="37" name="Group 36"/>
          <p:cNvGrpSpPr/>
          <p:nvPr/>
        </p:nvGrpSpPr>
        <p:grpSpPr>
          <a:xfrm>
            <a:off x="4760618" y="3687173"/>
            <a:ext cx="3177183" cy="2948587"/>
            <a:chOff x="1903278" y="2163805"/>
            <a:chExt cx="1719142" cy="1842867"/>
          </a:xfrm>
        </p:grpSpPr>
        <p:sp>
          <p:nvSpPr>
            <p:cNvPr id="38" name="Round Same Side Corner Rectangle 37"/>
            <p:cNvSpPr/>
            <p:nvPr/>
          </p:nvSpPr>
          <p:spPr>
            <a:xfrm>
              <a:off x="1903278" y="2163805"/>
              <a:ext cx="1719142" cy="1842867"/>
            </a:xfrm>
            <a:prstGeom prst="round2Same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39" name="TextBox 38"/>
            <p:cNvSpPr txBox="1"/>
            <p:nvPr/>
          </p:nvSpPr>
          <p:spPr>
            <a:xfrm>
              <a:off x="2097930" y="2232861"/>
              <a:ext cx="1440442" cy="919483"/>
            </a:xfrm>
            <a:prstGeom prst="rect">
              <a:avLst/>
            </a:prstGeom>
            <a:noFill/>
          </p:spPr>
          <p:txBody>
            <a:bodyPr wrap="square" rtlCol="0">
              <a:spAutoFit/>
            </a:bodyPr>
            <a:lstStyle/>
            <a:p>
              <a:r>
                <a:rPr lang="en-US" sz="4480" b="1" dirty="0" err="1" smtClean="0">
                  <a:solidFill>
                    <a:schemeClr val="bg1"/>
                  </a:solidFill>
                  <a:ea typeface="Tahoma" panose="020B0604030504040204" pitchFamily="34" charset="0"/>
                  <a:cs typeface="Tahoma" panose="020B0604030504040204" pitchFamily="34" charset="0"/>
                </a:rPr>
                <a:t>Vận</a:t>
              </a:r>
              <a:r>
                <a:rPr lang="en-US" sz="4480" b="1" dirty="0" smtClean="0">
                  <a:solidFill>
                    <a:schemeClr val="bg1"/>
                  </a:solidFill>
                  <a:ea typeface="Tahoma" panose="020B0604030504040204" pitchFamily="34" charset="0"/>
                  <a:cs typeface="Tahoma" panose="020B0604030504040204" pitchFamily="34" charset="0"/>
                </a:rPr>
                <a:t> </a:t>
              </a:r>
              <a:r>
                <a:rPr lang="en-US" sz="4480" b="1" dirty="0" err="1" smtClean="0">
                  <a:solidFill>
                    <a:schemeClr val="bg1"/>
                  </a:solidFill>
                  <a:ea typeface="Tahoma" panose="020B0604030504040204" pitchFamily="34" charset="0"/>
                  <a:cs typeface="Tahoma" panose="020B0604030504040204" pitchFamily="34" charset="0"/>
                </a:rPr>
                <a:t>hành</a:t>
              </a:r>
              <a:r>
                <a:rPr lang="en-US" sz="4480" b="1" dirty="0" smtClean="0">
                  <a:solidFill>
                    <a:schemeClr val="bg1"/>
                  </a:solidFill>
                  <a:ea typeface="Tahoma" panose="020B0604030504040204" pitchFamily="34" charset="0"/>
                  <a:cs typeface="Tahoma" panose="020B0604030504040204" pitchFamily="34" charset="0"/>
                </a:rPr>
                <a:t> </a:t>
              </a:r>
              <a:r>
                <a:rPr lang="en-US" sz="4480" b="1" dirty="0" err="1" smtClean="0">
                  <a:solidFill>
                    <a:schemeClr val="bg1"/>
                  </a:solidFill>
                  <a:ea typeface="Tahoma" panose="020B0604030504040204" pitchFamily="34" charset="0"/>
                  <a:cs typeface="Tahoma" panose="020B0604030504040204" pitchFamily="34" charset="0"/>
                </a:rPr>
                <a:t>ổn</a:t>
              </a:r>
              <a:r>
                <a:rPr lang="en-US" sz="4480" b="1" dirty="0" smtClean="0">
                  <a:solidFill>
                    <a:schemeClr val="bg1"/>
                  </a:solidFill>
                  <a:ea typeface="Tahoma" panose="020B0604030504040204" pitchFamily="34" charset="0"/>
                  <a:cs typeface="Tahoma" panose="020B0604030504040204" pitchFamily="34" charset="0"/>
                </a:rPr>
                <a:t> </a:t>
              </a:r>
              <a:r>
                <a:rPr lang="en-US" sz="4480" b="1" dirty="0" err="1" smtClean="0">
                  <a:solidFill>
                    <a:schemeClr val="bg1"/>
                  </a:solidFill>
                  <a:ea typeface="Tahoma" panose="020B0604030504040204" pitchFamily="34" charset="0"/>
                  <a:cs typeface="Tahoma" panose="020B0604030504040204" pitchFamily="34" charset="0"/>
                </a:rPr>
                <a:t>định</a:t>
              </a:r>
              <a:endParaRPr lang="en-US" sz="4480" b="1" dirty="0">
                <a:solidFill>
                  <a:schemeClr val="bg1"/>
                </a:solidFill>
                <a:ea typeface="Tahoma" panose="020B0604030504040204" pitchFamily="34" charset="0"/>
                <a:cs typeface="Tahoma" panose="020B0604030504040204" pitchFamily="34" charset="0"/>
              </a:endParaRPr>
            </a:p>
          </p:txBody>
        </p:sp>
      </p:grpSp>
      <p:sp>
        <p:nvSpPr>
          <p:cNvPr id="41" name="Freeform 40"/>
          <p:cNvSpPr/>
          <p:nvPr/>
        </p:nvSpPr>
        <p:spPr>
          <a:xfrm flipV="1">
            <a:off x="4789064" y="5663771"/>
            <a:ext cx="3148738" cy="4788131"/>
          </a:xfrm>
          <a:custGeom>
            <a:avLst/>
            <a:gdLst>
              <a:gd name="connsiteX0" fmla="*/ 0 w 1719142"/>
              <a:gd name="connsiteY0" fmla="*/ 2992582 h 2992582"/>
              <a:gd name="connsiteX1" fmla="*/ 426122 w 1719142"/>
              <a:gd name="connsiteY1" fmla="*/ 2992582 h 2992582"/>
              <a:gd name="connsiteX2" fmla="*/ 426122 w 1719142"/>
              <a:gd name="connsiteY2" fmla="*/ 2992581 h 2992582"/>
              <a:gd name="connsiteX3" fmla="*/ 859572 w 1719142"/>
              <a:gd name="connsiteY3" fmla="*/ 2559131 h 2992582"/>
              <a:gd name="connsiteX4" fmla="*/ 1293022 w 1719142"/>
              <a:gd name="connsiteY4" fmla="*/ 2992581 h 2992582"/>
              <a:gd name="connsiteX5" fmla="*/ 1293022 w 1719142"/>
              <a:gd name="connsiteY5" fmla="*/ 2992582 h 2992582"/>
              <a:gd name="connsiteX6" fmla="*/ 1719142 w 1719142"/>
              <a:gd name="connsiteY6" fmla="*/ 2992582 h 2992582"/>
              <a:gd name="connsiteX7" fmla="*/ 1719142 w 1719142"/>
              <a:gd name="connsiteY7" fmla="*/ 286529 h 2992582"/>
              <a:gd name="connsiteX8" fmla="*/ 1432613 w 1719142"/>
              <a:gd name="connsiteY8" fmla="*/ 0 h 2992582"/>
              <a:gd name="connsiteX9" fmla="*/ 286529 w 1719142"/>
              <a:gd name="connsiteY9" fmla="*/ 0 h 2992582"/>
              <a:gd name="connsiteX10" fmla="*/ 0 w 1719142"/>
              <a:gd name="connsiteY10" fmla="*/ 286529 h 299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142" h="2992582">
                <a:moveTo>
                  <a:pt x="0" y="2992582"/>
                </a:moveTo>
                <a:lnTo>
                  <a:pt x="426122" y="2992582"/>
                </a:lnTo>
                <a:lnTo>
                  <a:pt x="426122" y="2992581"/>
                </a:lnTo>
                <a:cubicBezTo>
                  <a:pt x="426122" y="2753193"/>
                  <a:pt x="620184" y="2559131"/>
                  <a:pt x="859572" y="2559131"/>
                </a:cubicBezTo>
                <a:cubicBezTo>
                  <a:pt x="1098960" y="2559131"/>
                  <a:pt x="1293022" y="2753193"/>
                  <a:pt x="1293022" y="2992581"/>
                </a:cubicBezTo>
                <a:lnTo>
                  <a:pt x="1293022" y="2992582"/>
                </a:lnTo>
                <a:lnTo>
                  <a:pt x="1719142" y="2992582"/>
                </a:lnTo>
                <a:lnTo>
                  <a:pt x="1719142" y="286529"/>
                </a:lnTo>
                <a:cubicBezTo>
                  <a:pt x="1719142" y="128283"/>
                  <a:pt x="1590859" y="0"/>
                  <a:pt x="1432613" y="0"/>
                </a:cubicBezTo>
                <a:lnTo>
                  <a:pt x="286529" y="0"/>
                </a:lnTo>
                <a:cubicBezTo>
                  <a:pt x="128283" y="0"/>
                  <a:pt x="0" y="128283"/>
                  <a:pt x="0" y="286529"/>
                </a:cubicBezTo>
                <a:close/>
              </a:path>
            </a:pathLst>
          </a:custGeom>
          <a:solidFill>
            <a:schemeClr val="bg1"/>
          </a:solidFill>
          <a:ln>
            <a:noFill/>
          </a:ln>
          <a:effectLst>
            <a:outerShdw blurRad="127000" sx="107000" sy="107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dirty="0"/>
          </a:p>
        </p:txBody>
      </p:sp>
      <p:grpSp>
        <p:nvGrpSpPr>
          <p:cNvPr id="44" name="Group 43"/>
          <p:cNvGrpSpPr/>
          <p:nvPr/>
        </p:nvGrpSpPr>
        <p:grpSpPr>
          <a:xfrm>
            <a:off x="8866014" y="3685897"/>
            <a:ext cx="3072934" cy="2948587"/>
            <a:chOff x="1877691" y="2188706"/>
            <a:chExt cx="1719142" cy="1842867"/>
          </a:xfrm>
          <a:solidFill>
            <a:srgbClr val="00B050"/>
          </a:solidFill>
        </p:grpSpPr>
        <p:sp>
          <p:nvSpPr>
            <p:cNvPr id="45" name="Round Same Side Corner Rectangle 44"/>
            <p:cNvSpPr/>
            <p:nvPr/>
          </p:nvSpPr>
          <p:spPr>
            <a:xfrm>
              <a:off x="1877691" y="2188706"/>
              <a:ext cx="1719142" cy="1842867"/>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46" name="TextBox 45"/>
            <p:cNvSpPr txBox="1"/>
            <p:nvPr/>
          </p:nvSpPr>
          <p:spPr>
            <a:xfrm>
              <a:off x="2112318" y="2393208"/>
              <a:ext cx="1440442" cy="488595"/>
            </a:xfrm>
            <a:prstGeom prst="rect">
              <a:avLst/>
            </a:prstGeom>
            <a:grpFill/>
          </p:spPr>
          <p:txBody>
            <a:bodyPr wrap="square" rtlCol="0">
              <a:spAutoFit/>
            </a:bodyPr>
            <a:lstStyle/>
            <a:p>
              <a:endParaRPr lang="en-US" sz="4480" b="1" dirty="0">
                <a:solidFill>
                  <a:schemeClr val="bg1"/>
                </a:solidFill>
                <a:latin typeface="UTM Nokia Standard" panose="02040603050506020204" pitchFamily="18" charset="0"/>
                <a:ea typeface="Tahoma" panose="020B0604030504040204" pitchFamily="34" charset="0"/>
                <a:cs typeface="Tahoma" panose="020B0604030504040204" pitchFamily="34" charset="0"/>
              </a:endParaRPr>
            </a:p>
          </p:txBody>
        </p:sp>
        <p:sp>
          <p:nvSpPr>
            <p:cNvPr id="47" name="TextBox 46"/>
            <p:cNvSpPr txBox="1"/>
            <p:nvPr/>
          </p:nvSpPr>
          <p:spPr>
            <a:xfrm>
              <a:off x="2551185" y="2888292"/>
              <a:ext cx="281354" cy="550151"/>
            </a:xfrm>
            <a:prstGeom prst="rect">
              <a:avLst/>
            </a:prstGeom>
            <a:grpFill/>
          </p:spPr>
          <p:txBody>
            <a:bodyPr wrap="square" rtlCol="0">
              <a:spAutoFit/>
            </a:bodyPr>
            <a:lstStyle/>
            <a:p>
              <a:endParaRPr lang="en-US" sz="5120" b="1" dirty="0">
                <a:solidFill>
                  <a:schemeClr val="bg1"/>
                </a:solidFill>
                <a:latin typeface="UTM Nokia Standard" panose="02040603050506020204" pitchFamily="18" charset="0"/>
              </a:endParaRPr>
            </a:p>
          </p:txBody>
        </p:sp>
      </p:grpSp>
      <p:sp>
        <p:nvSpPr>
          <p:cNvPr id="48" name="Freeform 47"/>
          <p:cNvSpPr/>
          <p:nvPr/>
        </p:nvSpPr>
        <p:spPr>
          <a:xfrm flipV="1">
            <a:off x="8865456" y="5632970"/>
            <a:ext cx="3072936" cy="4788131"/>
          </a:xfrm>
          <a:custGeom>
            <a:avLst/>
            <a:gdLst>
              <a:gd name="connsiteX0" fmla="*/ 0 w 1719142"/>
              <a:gd name="connsiteY0" fmla="*/ 2992582 h 2992582"/>
              <a:gd name="connsiteX1" fmla="*/ 426122 w 1719142"/>
              <a:gd name="connsiteY1" fmla="*/ 2992582 h 2992582"/>
              <a:gd name="connsiteX2" fmla="*/ 426122 w 1719142"/>
              <a:gd name="connsiteY2" fmla="*/ 2992581 h 2992582"/>
              <a:gd name="connsiteX3" fmla="*/ 859572 w 1719142"/>
              <a:gd name="connsiteY3" fmla="*/ 2559131 h 2992582"/>
              <a:gd name="connsiteX4" fmla="*/ 1293022 w 1719142"/>
              <a:gd name="connsiteY4" fmla="*/ 2992581 h 2992582"/>
              <a:gd name="connsiteX5" fmla="*/ 1293022 w 1719142"/>
              <a:gd name="connsiteY5" fmla="*/ 2992582 h 2992582"/>
              <a:gd name="connsiteX6" fmla="*/ 1719142 w 1719142"/>
              <a:gd name="connsiteY6" fmla="*/ 2992582 h 2992582"/>
              <a:gd name="connsiteX7" fmla="*/ 1719142 w 1719142"/>
              <a:gd name="connsiteY7" fmla="*/ 286529 h 2992582"/>
              <a:gd name="connsiteX8" fmla="*/ 1432613 w 1719142"/>
              <a:gd name="connsiteY8" fmla="*/ 0 h 2992582"/>
              <a:gd name="connsiteX9" fmla="*/ 286529 w 1719142"/>
              <a:gd name="connsiteY9" fmla="*/ 0 h 2992582"/>
              <a:gd name="connsiteX10" fmla="*/ 0 w 1719142"/>
              <a:gd name="connsiteY10" fmla="*/ 286529 h 299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142" h="2992582">
                <a:moveTo>
                  <a:pt x="0" y="2992582"/>
                </a:moveTo>
                <a:lnTo>
                  <a:pt x="426122" y="2992582"/>
                </a:lnTo>
                <a:lnTo>
                  <a:pt x="426122" y="2992581"/>
                </a:lnTo>
                <a:cubicBezTo>
                  <a:pt x="426122" y="2753193"/>
                  <a:pt x="620184" y="2559131"/>
                  <a:pt x="859572" y="2559131"/>
                </a:cubicBezTo>
                <a:cubicBezTo>
                  <a:pt x="1098960" y="2559131"/>
                  <a:pt x="1293022" y="2753193"/>
                  <a:pt x="1293022" y="2992581"/>
                </a:cubicBezTo>
                <a:lnTo>
                  <a:pt x="1293022" y="2992582"/>
                </a:lnTo>
                <a:lnTo>
                  <a:pt x="1719142" y="2992582"/>
                </a:lnTo>
                <a:lnTo>
                  <a:pt x="1719142" y="286529"/>
                </a:lnTo>
                <a:cubicBezTo>
                  <a:pt x="1719142" y="128283"/>
                  <a:pt x="1590859" y="0"/>
                  <a:pt x="1432613" y="0"/>
                </a:cubicBezTo>
                <a:lnTo>
                  <a:pt x="286529" y="0"/>
                </a:lnTo>
                <a:cubicBezTo>
                  <a:pt x="128283" y="0"/>
                  <a:pt x="0" y="128283"/>
                  <a:pt x="0" y="286529"/>
                </a:cubicBezTo>
                <a:close/>
              </a:path>
            </a:pathLst>
          </a:custGeom>
          <a:solidFill>
            <a:schemeClr val="bg1"/>
          </a:solidFill>
          <a:ln>
            <a:noFill/>
          </a:ln>
          <a:effectLst>
            <a:outerShdw blurRad="127000" sx="107000" sy="107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dirty="0"/>
          </a:p>
        </p:txBody>
      </p:sp>
      <p:grpSp>
        <p:nvGrpSpPr>
          <p:cNvPr id="51" name="Group 50"/>
          <p:cNvGrpSpPr/>
          <p:nvPr/>
        </p:nvGrpSpPr>
        <p:grpSpPr>
          <a:xfrm>
            <a:off x="12866046" y="3647229"/>
            <a:ext cx="3072934" cy="2948587"/>
            <a:chOff x="1877691" y="2188706"/>
            <a:chExt cx="1719142" cy="1842867"/>
          </a:xfrm>
          <a:solidFill>
            <a:srgbClr val="7030A0"/>
          </a:solidFill>
        </p:grpSpPr>
        <p:sp>
          <p:nvSpPr>
            <p:cNvPr id="52" name="Round Same Side Corner Rectangle 51"/>
            <p:cNvSpPr/>
            <p:nvPr/>
          </p:nvSpPr>
          <p:spPr>
            <a:xfrm>
              <a:off x="1877691" y="2188706"/>
              <a:ext cx="1719142" cy="1842867"/>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dirty="0"/>
            </a:p>
          </p:txBody>
        </p:sp>
        <p:sp>
          <p:nvSpPr>
            <p:cNvPr id="54" name="TextBox 53"/>
            <p:cNvSpPr txBox="1"/>
            <p:nvPr/>
          </p:nvSpPr>
          <p:spPr>
            <a:xfrm>
              <a:off x="2551185" y="2888292"/>
              <a:ext cx="281354" cy="550151"/>
            </a:xfrm>
            <a:prstGeom prst="rect">
              <a:avLst/>
            </a:prstGeom>
            <a:grpFill/>
          </p:spPr>
          <p:txBody>
            <a:bodyPr wrap="square" rtlCol="0">
              <a:spAutoFit/>
            </a:bodyPr>
            <a:lstStyle/>
            <a:p>
              <a:endParaRPr lang="en-US" sz="5120" b="1" dirty="0">
                <a:solidFill>
                  <a:schemeClr val="bg1"/>
                </a:solidFill>
                <a:latin typeface="UTM Nokia Standard" panose="02040603050506020204" pitchFamily="18" charset="0"/>
              </a:endParaRPr>
            </a:p>
          </p:txBody>
        </p:sp>
      </p:grpSp>
      <p:sp>
        <p:nvSpPr>
          <p:cNvPr id="55" name="Freeform 54"/>
          <p:cNvSpPr/>
          <p:nvPr/>
        </p:nvSpPr>
        <p:spPr>
          <a:xfrm flipV="1">
            <a:off x="12865057" y="5639115"/>
            <a:ext cx="3072936" cy="4788131"/>
          </a:xfrm>
          <a:custGeom>
            <a:avLst/>
            <a:gdLst>
              <a:gd name="connsiteX0" fmla="*/ 0 w 1719142"/>
              <a:gd name="connsiteY0" fmla="*/ 2992582 h 2992582"/>
              <a:gd name="connsiteX1" fmla="*/ 426122 w 1719142"/>
              <a:gd name="connsiteY1" fmla="*/ 2992582 h 2992582"/>
              <a:gd name="connsiteX2" fmla="*/ 426122 w 1719142"/>
              <a:gd name="connsiteY2" fmla="*/ 2992581 h 2992582"/>
              <a:gd name="connsiteX3" fmla="*/ 859572 w 1719142"/>
              <a:gd name="connsiteY3" fmla="*/ 2559131 h 2992582"/>
              <a:gd name="connsiteX4" fmla="*/ 1293022 w 1719142"/>
              <a:gd name="connsiteY4" fmla="*/ 2992581 h 2992582"/>
              <a:gd name="connsiteX5" fmla="*/ 1293022 w 1719142"/>
              <a:gd name="connsiteY5" fmla="*/ 2992582 h 2992582"/>
              <a:gd name="connsiteX6" fmla="*/ 1719142 w 1719142"/>
              <a:gd name="connsiteY6" fmla="*/ 2992582 h 2992582"/>
              <a:gd name="connsiteX7" fmla="*/ 1719142 w 1719142"/>
              <a:gd name="connsiteY7" fmla="*/ 286529 h 2992582"/>
              <a:gd name="connsiteX8" fmla="*/ 1432613 w 1719142"/>
              <a:gd name="connsiteY8" fmla="*/ 0 h 2992582"/>
              <a:gd name="connsiteX9" fmla="*/ 286529 w 1719142"/>
              <a:gd name="connsiteY9" fmla="*/ 0 h 2992582"/>
              <a:gd name="connsiteX10" fmla="*/ 0 w 1719142"/>
              <a:gd name="connsiteY10" fmla="*/ 286529 h 299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142" h="2992582">
                <a:moveTo>
                  <a:pt x="0" y="2992582"/>
                </a:moveTo>
                <a:lnTo>
                  <a:pt x="426122" y="2992582"/>
                </a:lnTo>
                <a:lnTo>
                  <a:pt x="426122" y="2992581"/>
                </a:lnTo>
                <a:cubicBezTo>
                  <a:pt x="426122" y="2753193"/>
                  <a:pt x="620184" y="2559131"/>
                  <a:pt x="859572" y="2559131"/>
                </a:cubicBezTo>
                <a:cubicBezTo>
                  <a:pt x="1098960" y="2559131"/>
                  <a:pt x="1293022" y="2753193"/>
                  <a:pt x="1293022" y="2992581"/>
                </a:cubicBezTo>
                <a:lnTo>
                  <a:pt x="1293022" y="2992582"/>
                </a:lnTo>
                <a:lnTo>
                  <a:pt x="1719142" y="2992582"/>
                </a:lnTo>
                <a:lnTo>
                  <a:pt x="1719142" y="286529"/>
                </a:lnTo>
                <a:cubicBezTo>
                  <a:pt x="1719142" y="128283"/>
                  <a:pt x="1590859" y="0"/>
                  <a:pt x="1432613" y="0"/>
                </a:cubicBezTo>
                <a:lnTo>
                  <a:pt x="286529" y="0"/>
                </a:lnTo>
                <a:cubicBezTo>
                  <a:pt x="128283" y="0"/>
                  <a:pt x="0" y="128283"/>
                  <a:pt x="0" y="286529"/>
                </a:cubicBezTo>
                <a:close/>
              </a:path>
            </a:pathLst>
          </a:custGeom>
          <a:solidFill>
            <a:schemeClr val="bg1"/>
          </a:solidFill>
          <a:ln>
            <a:noFill/>
          </a:ln>
          <a:effectLst>
            <a:outerShdw blurRad="127000" sx="107000" sy="107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dirty="0"/>
          </a:p>
        </p:txBody>
      </p:sp>
      <p:sp>
        <p:nvSpPr>
          <p:cNvPr id="60" name="TextBox 59"/>
          <p:cNvSpPr txBox="1"/>
          <p:nvPr/>
        </p:nvSpPr>
        <p:spPr>
          <a:xfrm>
            <a:off x="1421415" y="602885"/>
            <a:ext cx="19508613" cy="3022366"/>
          </a:xfrm>
          <a:prstGeom prst="rect">
            <a:avLst/>
          </a:prstGeom>
          <a:noFill/>
        </p:spPr>
        <p:txBody>
          <a:bodyPr wrap="square" rtlCol="0">
            <a:spAutoFit/>
          </a:bodyPr>
          <a:lstStyle/>
          <a:p>
            <a:r>
              <a:rPr lang="en-US" sz="4800" b="1" dirty="0" smtClean="0">
                <a:solidFill>
                  <a:schemeClr val="accent1"/>
                </a:solidFill>
              </a:rPr>
              <a:t>LỢI ÍCH KHI THIẾT KẾ WEBISTE TẠI WEB5SAO.NET</a:t>
            </a:r>
          </a:p>
          <a:p>
            <a:endParaRPr lang="en-US" sz="3200" dirty="0">
              <a:solidFill>
                <a:schemeClr val="bg1"/>
              </a:solidFill>
            </a:endParaRPr>
          </a:p>
          <a:p>
            <a:r>
              <a:rPr lang="vi-VN" sz="3200" dirty="0" smtClean="0">
                <a:solidFill>
                  <a:schemeClr val="bg1"/>
                </a:solidFill>
              </a:rPr>
              <a:t>Chuyên </a:t>
            </a:r>
            <a:r>
              <a:rPr lang="vi-VN" sz="3200" dirty="0">
                <a:solidFill>
                  <a:schemeClr val="bg1"/>
                </a:solidFill>
              </a:rPr>
              <a:t>nghiệp về</a:t>
            </a:r>
            <a:r>
              <a:rPr lang="en-US" sz="3200" dirty="0">
                <a:solidFill>
                  <a:schemeClr val="bg1"/>
                </a:solidFill>
              </a:rPr>
              <a:t> </a:t>
            </a:r>
            <a:r>
              <a:rPr lang="en-US" sz="3200" dirty="0" err="1">
                <a:solidFill>
                  <a:schemeClr val="bg1"/>
                </a:solidFill>
              </a:rPr>
              <a:t>Công</a:t>
            </a:r>
            <a:r>
              <a:rPr lang="en-US" sz="3200" dirty="0">
                <a:solidFill>
                  <a:schemeClr val="bg1"/>
                </a:solidFill>
              </a:rPr>
              <a:t> </a:t>
            </a:r>
            <a:r>
              <a:rPr lang="en-US" sz="3200" dirty="0" err="1">
                <a:solidFill>
                  <a:schemeClr val="bg1"/>
                </a:solidFill>
              </a:rPr>
              <a:t>nghệ</a:t>
            </a:r>
            <a:r>
              <a:rPr lang="en-US" sz="3200" dirty="0">
                <a:solidFill>
                  <a:schemeClr val="bg1"/>
                </a:solidFill>
              </a:rPr>
              <a:t> </a:t>
            </a:r>
            <a:r>
              <a:rPr lang="en-US" sz="3200" dirty="0" err="1">
                <a:solidFill>
                  <a:schemeClr val="bg1"/>
                </a:solidFill>
              </a:rPr>
              <a:t>thông</a:t>
            </a:r>
            <a:r>
              <a:rPr lang="en-US" sz="3200" dirty="0">
                <a:solidFill>
                  <a:schemeClr val="bg1"/>
                </a:solidFill>
              </a:rPr>
              <a:t> tin</a:t>
            </a:r>
            <a:r>
              <a:rPr lang="vi-VN" sz="3200" dirty="0">
                <a:solidFill>
                  <a:schemeClr val="bg1"/>
                </a:solidFill>
              </a:rPr>
              <a:t>, </a:t>
            </a:r>
            <a:r>
              <a:rPr lang="en-US" sz="3200" dirty="0" smtClean="0">
                <a:solidFill>
                  <a:schemeClr val="bg1"/>
                </a:solidFill>
              </a:rPr>
              <a:t>HOASON INFOTECH</a:t>
            </a:r>
            <a:r>
              <a:rPr lang="vi-VN" sz="3200" dirty="0">
                <a:solidFill>
                  <a:schemeClr val="bg1"/>
                </a:solidFill>
              </a:rPr>
              <a:t> luôn đi đầu trong cung cấp các giải pháp về</a:t>
            </a:r>
            <a:endParaRPr lang="en-US" sz="3200" dirty="0">
              <a:solidFill>
                <a:schemeClr val="bg1"/>
              </a:solidFill>
            </a:endParaRPr>
          </a:p>
          <a:p>
            <a:r>
              <a:rPr lang="en-US" sz="3200" dirty="0" err="1">
                <a:solidFill>
                  <a:schemeClr val="bg1"/>
                </a:solidFill>
              </a:rPr>
              <a:t>Công</a:t>
            </a:r>
            <a:r>
              <a:rPr lang="en-US" sz="3200" dirty="0">
                <a:solidFill>
                  <a:schemeClr val="bg1"/>
                </a:solidFill>
              </a:rPr>
              <a:t> </a:t>
            </a:r>
            <a:r>
              <a:rPr lang="en-US" sz="3200" dirty="0" err="1">
                <a:solidFill>
                  <a:schemeClr val="bg1"/>
                </a:solidFill>
              </a:rPr>
              <a:t>nghệ</a:t>
            </a:r>
            <a:r>
              <a:rPr lang="en-US" sz="3200" dirty="0">
                <a:solidFill>
                  <a:schemeClr val="bg1"/>
                </a:solidFill>
              </a:rPr>
              <a:t> </a:t>
            </a:r>
            <a:r>
              <a:rPr lang="en-US" sz="3200" dirty="0" err="1">
                <a:solidFill>
                  <a:schemeClr val="bg1"/>
                </a:solidFill>
              </a:rPr>
              <a:t>thông</a:t>
            </a:r>
            <a:r>
              <a:rPr lang="en-US" sz="3200" dirty="0">
                <a:solidFill>
                  <a:schemeClr val="bg1"/>
                </a:solidFill>
              </a:rPr>
              <a:t> tin </a:t>
            </a:r>
            <a:r>
              <a:rPr lang="vi-VN" sz="3200" dirty="0">
                <a:solidFill>
                  <a:schemeClr val="bg1"/>
                </a:solidFill>
              </a:rPr>
              <a:t>theo hướng mang lại những lợi ích tốt nhất và niềm tin cho khách hàng.</a:t>
            </a:r>
          </a:p>
          <a:p>
            <a:endParaRPr lang="en-US" sz="4640" dirty="0">
              <a:solidFill>
                <a:schemeClr val="bg1"/>
              </a:solidFill>
            </a:endParaRPr>
          </a:p>
        </p:txBody>
      </p:sp>
      <p:sp>
        <p:nvSpPr>
          <p:cNvPr id="65" name="TextBox 64"/>
          <p:cNvSpPr txBox="1"/>
          <p:nvPr/>
        </p:nvSpPr>
        <p:spPr>
          <a:xfrm>
            <a:off x="8988261" y="6488042"/>
            <a:ext cx="2825347" cy="2653034"/>
          </a:xfrm>
          <a:prstGeom prst="rect">
            <a:avLst/>
          </a:prstGeom>
          <a:noFill/>
        </p:spPr>
        <p:txBody>
          <a:bodyPr wrap="square" rtlCol="0">
            <a:spAutoFit/>
          </a:bodyPr>
          <a:lstStyle/>
          <a:p>
            <a:pPr algn="ctr"/>
            <a:r>
              <a:rPr lang="en-US" sz="2400" dirty="0" err="1" smtClean="0"/>
              <a:t>Đội</a:t>
            </a:r>
            <a:r>
              <a:rPr lang="en-US" sz="2400" dirty="0" smtClean="0"/>
              <a:t> </a:t>
            </a:r>
            <a:r>
              <a:rPr lang="en-US" sz="2400" dirty="0" err="1" smtClean="0"/>
              <a:t>ngũ</a:t>
            </a:r>
            <a:r>
              <a:rPr lang="en-US" sz="2400" dirty="0" smtClean="0"/>
              <a:t> SEO </a:t>
            </a:r>
            <a:r>
              <a:rPr lang="en-US" sz="2400" dirty="0" err="1" smtClean="0"/>
              <a:t>đã</a:t>
            </a:r>
            <a:r>
              <a:rPr lang="en-US" sz="2400" dirty="0" smtClean="0"/>
              <a:t> </a:t>
            </a:r>
            <a:r>
              <a:rPr lang="en-US" sz="2400" dirty="0" err="1" smtClean="0"/>
              <a:t>thiết</a:t>
            </a:r>
            <a:r>
              <a:rPr lang="en-US" sz="2400" dirty="0" smtClean="0"/>
              <a:t> </a:t>
            </a:r>
            <a:r>
              <a:rPr lang="en-US" sz="2400" dirty="0" err="1" smtClean="0"/>
              <a:t>kế</a:t>
            </a:r>
            <a:r>
              <a:rPr lang="en-US" sz="2400" dirty="0" smtClean="0"/>
              <a:t> </a:t>
            </a:r>
            <a:r>
              <a:rPr lang="en-US" sz="2400" dirty="0" err="1" smtClean="0"/>
              <a:t>và</a:t>
            </a:r>
            <a:r>
              <a:rPr lang="en-US" sz="2400" dirty="0" smtClean="0"/>
              <a:t> </a:t>
            </a:r>
            <a:r>
              <a:rPr lang="en-US" sz="2400" dirty="0" err="1" smtClean="0"/>
              <a:t>tối</a:t>
            </a:r>
            <a:r>
              <a:rPr lang="en-US" sz="2400" dirty="0" smtClean="0"/>
              <a:t> </a:t>
            </a:r>
            <a:r>
              <a:rPr lang="en-US" sz="2400" dirty="0" err="1" smtClean="0"/>
              <a:t>ưu</a:t>
            </a:r>
            <a:r>
              <a:rPr lang="en-US" sz="2400" dirty="0" smtClean="0"/>
              <a:t> </a:t>
            </a:r>
            <a:r>
              <a:rPr lang="en-US" sz="2400" dirty="0" err="1" smtClean="0"/>
              <a:t>những</a:t>
            </a:r>
            <a:r>
              <a:rPr lang="en-US" sz="2400" dirty="0" smtClean="0"/>
              <a:t> website </a:t>
            </a:r>
            <a:r>
              <a:rPr lang="en-US" sz="2400" dirty="0" err="1" smtClean="0"/>
              <a:t>thân</a:t>
            </a:r>
            <a:r>
              <a:rPr lang="en-US" sz="2400" dirty="0" smtClean="0"/>
              <a:t> </a:t>
            </a:r>
            <a:r>
              <a:rPr lang="en-US" sz="2400" dirty="0" err="1" smtClean="0"/>
              <a:t>thiện</a:t>
            </a:r>
            <a:r>
              <a:rPr lang="en-US" sz="2400" dirty="0" smtClean="0"/>
              <a:t> </a:t>
            </a:r>
            <a:r>
              <a:rPr lang="en-US" sz="2400" dirty="0" err="1" smtClean="0"/>
              <a:t>với</a:t>
            </a:r>
            <a:r>
              <a:rPr lang="en-US" sz="2400" dirty="0" smtClean="0"/>
              <a:t> </a:t>
            </a:r>
            <a:r>
              <a:rPr lang="en-US" sz="2400" dirty="0" err="1" smtClean="0"/>
              <a:t>công</a:t>
            </a:r>
            <a:r>
              <a:rPr lang="en-US" sz="2400" dirty="0" smtClean="0"/>
              <a:t> </a:t>
            </a:r>
            <a:r>
              <a:rPr lang="en-US" sz="2400" dirty="0" err="1" smtClean="0"/>
              <a:t>cụ</a:t>
            </a:r>
            <a:r>
              <a:rPr lang="en-US" sz="2400" dirty="0" smtClean="0"/>
              <a:t> </a:t>
            </a:r>
            <a:r>
              <a:rPr lang="en-US" sz="2400" dirty="0" err="1" smtClean="0"/>
              <a:t>tìm</a:t>
            </a:r>
            <a:r>
              <a:rPr lang="en-US" sz="2400" dirty="0" smtClean="0"/>
              <a:t> </a:t>
            </a:r>
            <a:r>
              <a:rPr lang="en-US" sz="2400" dirty="0" err="1" smtClean="0"/>
              <a:t>kiếm</a:t>
            </a:r>
            <a:r>
              <a:rPr lang="en-US" sz="2400" dirty="0" smtClean="0"/>
              <a:t> Google.</a:t>
            </a:r>
            <a:endParaRPr lang="en-US" sz="2400" dirty="0"/>
          </a:p>
          <a:p>
            <a:endParaRPr lang="en-US" sz="4640" dirty="0"/>
          </a:p>
        </p:txBody>
      </p:sp>
      <p:sp>
        <p:nvSpPr>
          <p:cNvPr id="66" name="TextBox 65"/>
          <p:cNvSpPr txBox="1"/>
          <p:nvPr/>
        </p:nvSpPr>
        <p:spPr>
          <a:xfrm>
            <a:off x="13018453" y="6458405"/>
            <a:ext cx="2825347" cy="3022366"/>
          </a:xfrm>
          <a:prstGeom prst="rect">
            <a:avLst/>
          </a:prstGeom>
          <a:noFill/>
        </p:spPr>
        <p:txBody>
          <a:bodyPr wrap="square" rtlCol="0">
            <a:spAutoFit/>
          </a:bodyPr>
          <a:lstStyle/>
          <a:p>
            <a:pPr algn="ctr"/>
            <a:r>
              <a:rPr lang="en-US" sz="2400" dirty="0" err="1" smtClean="0"/>
              <a:t>Đội</a:t>
            </a:r>
            <a:r>
              <a:rPr lang="en-US" sz="2400" dirty="0" smtClean="0"/>
              <a:t> </a:t>
            </a:r>
            <a:r>
              <a:rPr lang="en-US" sz="2400" dirty="0" err="1" smtClean="0"/>
              <a:t>ngũ</a:t>
            </a:r>
            <a:r>
              <a:rPr lang="en-US" sz="2400" dirty="0" smtClean="0"/>
              <a:t> </a:t>
            </a:r>
            <a:r>
              <a:rPr lang="en-US" sz="2400" dirty="0" err="1" smtClean="0"/>
              <a:t>chuyên</a:t>
            </a:r>
            <a:r>
              <a:rPr lang="en-US" sz="2400" dirty="0" smtClean="0"/>
              <a:t> </a:t>
            </a:r>
            <a:r>
              <a:rPr lang="en-US" sz="2400" dirty="0" err="1" smtClean="0"/>
              <a:t>gia</a:t>
            </a:r>
            <a:r>
              <a:rPr lang="en-US" sz="2400" dirty="0" smtClean="0"/>
              <a:t> IT </a:t>
            </a:r>
            <a:r>
              <a:rPr lang="en-US" sz="2400" dirty="0" err="1" smtClean="0"/>
              <a:t>hơn</a:t>
            </a:r>
            <a:r>
              <a:rPr lang="en-US" sz="2400" dirty="0" smtClean="0"/>
              <a:t> 10 </a:t>
            </a:r>
            <a:r>
              <a:rPr lang="en-US" sz="2400" dirty="0" err="1" smtClean="0"/>
              <a:t>năm</a:t>
            </a:r>
            <a:r>
              <a:rPr lang="en-US" sz="2400" dirty="0" smtClean="0"/>
              <a:t> </a:t>
            </a:r>
            <a:r>
              <a:rPr lang="en-US" sz="2400" dirty="0" err="1" smtClean="0"/>
              <a:t>kinh</a:t>
            </a:r>
            <a:r>
              <a:rPr lang="en-US" sz="2400" dirty="0" smtClean="0"/>
              <a:t> </a:t>
            </a:r>
            <a:r>
              <a:rPr lang="en-US" sz="2400" dirty="0" err="1" smtClean="0"/>
              <a:t>nghiệm</a:t>
            </a:r>
            <a:r>
              <a:rPr lang="en-US" sz="2400" dirty="0" smtClean="0"/>
              <a:t> </a:t>
            </a:r>
            <a:r>
              <a:rPr lang="en-US" sz="2400" dirty="0" err="1" smtClean="0"/>
              <a:t>xây</a:t>
            </a:r>
            <a:r>
              <a:rPr lang="en-US" sz="2400" dirty="0" smtClean="0"/>
              <a:t> </a:t>
            </a:r>
            <a:r>
              <a:rPr lang="en-US" sz="2400" dirty="0" err="1" smtClean="0"/>
              <a:t>dựng</a:t>
            </a:r>
            <a:r>
              <a:rPr lang="en-US" sz="2400" dirty="0" smtClean="0"/>
              <a:t> website, </a:t>
            </a:r>
            <a:r>
              <a:rPr lang="en-US" sz="2400" dirty="0" err="1" smtClean="0"/>
              <a:t>hiểu</a:t>
            </a:r>
            <a:r>
              <a:rPr lang="en-US" sz="2400" dirty="0" smtClean="0"/>
              <a:t> </a:t>
            </a:r>
            <a:r>
              <a:rPr lang="en-US" sz="2400" dirty="0" err="1" smtClean="0"/>
              <a:t>sâu</a:t>
            </a:r>
            <a:r>
              <a:rPr lang="en-US" sz="2400" dirty="0" smtClean="0"/>
              <a:t> </a:t>
            </a:r>
            <a:r>
              <a:rPr lang="en-US" sz="2400" dirty="0" err="1" smtClean="0"/>
              <a:t>đặc</a:t>
            </a:r>
            <a:r>
              <a:rPr lang="en-US" sz="2400" dirty="0" smtClean="0"/>
              <a:t> </a:t>
            </a:r>
            <a:r>
              <a:rPr lang="en-US" sz="2400" dirty="0" err="1" smtClean="0"/>
              <a:t>thù</a:t>
            </a:r>
            <a:r>
              <a:rPr lang="en-US" sz="2400" dirty="0" smtClean="0"/>
              <a:t> </a:t>
            </a:r>
            <a:r>
              <a:rPr lang="en-US" sz="2400" dirty="0" err="1" smtClean="0"/>
              <a:t>từng</a:t>
            </a:r>
            <a:r>
              <a:rPr lang="en-US" sz="2400" dirty="0" smtClean="0"/>
              <a:t> </a:t>
            </a:r>
            <a:r>
              <a:rPr lang="en-US" sz="2400" dirty="0" err="1" smtClean="0"/>
              <a:t>ngành</a:t>
            </a:r>
            <a:r>
              <a:rPr lang="en-US" sz="2400" dirty="0" smtClean="0"/>
              <a:t> </a:t>
            </a:r>
            <a:r>
              <a:rPr lang="en-US" sz="2400" dirty="0" err="1" smtClean="0"/>
              <a:t>nghề</a:t>
            </a:r>
            <a:r>
              <a:rPr lang="en-US" sz="2400" dirty="0" smtClean="0"/>
              <a:t>.</a:t>
            </a:r>
            <a:endParaRPr lang="en-US" sz="2400" dirty="0"/>
          </a:p>
          <a:p>
            <a:endParaRPr lang="en-US" sz="4640" dirty="0"/>
          </a:p>
        </p:txBody>
      </p:sp>
      <p:sp>
        <p:nvSpPr>
          <p:cNvPr id="67" name="TextBox 66"/>
          <p:cNvSpPr txBox="1"/>
          <p:nvPr/>
        </p:nvSpPr>
        <p:spPr>
          <a:xfrm>
            <a:off x="4976404" y="6482499"/>
            <a:ext cx="2825347" cy="3391698"/>
          </a:xfrm>
          <a:prstGeom prst="rect">
            <a:avLst/>
          </a:prstGeom>
          <a:noFill/>
        </p:spPr>
        <p:txBody>
          <a:bodyPr wrap="square" rtlCol="0">
            <a:spAutoFit/>
          </a:bodyPr>
          <a:lstStyle/>
          <a:p>
            <a:pPr algn="ctr"/>
            <a:r>
              <a:rPr lang="en-US" sz="2400" dirty="0" err="1" smtClean="0">
                <a:solidFill>
                  <a:schemeClr val="tx1"/>
                </a:solidFill>
              </a:rPr>
              <a:t>Hệ</a:t>
            </a:r>
            <a:r>
              <a:rPr lang="en-US" sz="2400" dirty="0" smtClean="0">
                <a:solidFill>
                  <a:schemeClr val="tx1"/>
                </a:solidFill>
              </a:rPr>
              <a:t> </a:t>
            </a:r>
            <a:r>
              <a:rPr lang="en-US" sz="2400" dirty="0" err="1" smtClean="0">
                <a:solidFill>
                  <a:schemeClr val="tx1"/>
                </a:solidFill>
              </a:rPr>
              <a:t>thốg</a:t>
            </a:r>
            <a:r>
              <a:rPr lang="en-US" sz="2400" dirty="0" smtClean="0">
                <a:solidFill>
                  <a:schemeClr val="tx1"/>
                </a:solidFill>
              </a:rPr>
              <a:t> </a:t>
            </a:r>
            <a:r>
              <a:rPr lang="en-US" sz="2400" dirty="0" err="1" smtClean="0">
                <a:solidFill>
                  <a:schemeClr val="tx1"/>
                </a:solidFill>
              </a:rPr>
              <a:t>hoạt</a:t>
            </a:r>
            <a:r>
              <a:rPr lang="en-US" sz="2400" dirty="0" smtClean="0">
                <a:solidFill>
                  <a:schemeClr val="tx1"/>
                </a:solidFill>
              </a:rPr>
              <a:t> </a:t>
            </a:r>
            <a:r>
              <a:rPr lang="en-US" sz="2400" dirty="0" err="1" smtClean="0">
                <a:solidFill>
                  <a:schemeClr val="tx1"/>
                </a:solidFill>
              </a:rPr>
              <a:t>động</a:t>
            </a:r>
            <a:r>
              <a:rPr lang="en-US" sz="2400" dirty="0" smtClean="0">
                <a:solidFill>
                  <a:schemeClr val="tx1"/>
                </a:solidFill>
              </a:rPr>
              <a:t> </a:t>
            </a:r>
            <a:r>
              <a:rPr lang="en-US" sz="2400" dirty="0" err="1" smtClean="0">
                <a:solidFill>
                  <a:schemeClr val="tx1"/>
                </a:solidFill>
              </a:rPr>
              <a:t>ổn</a:t>
            </a:r>
            <a:r>
              <a:rPr lang="en-US" sz="2400" dirty="0" smtClean="0">
                <a:solidFill>
                  <a:schemeClr val="tx1"/>
                </a:solidFill>
              </a:rPr>
              <a:t> </a:t>
            </a:r>
            <a:r>
              <a:rPr lang="en-US" sz="2400" dirty="0" err="1" smtClean="0">
                <a:solidFill>
                  <a:schemeClr val="tx1"/>
                </a:solidFill>
              </a:rPr>
              <a:t>định</a:t>
            </a:r>
            <a:r>
              <a:rPr lang="en-US" sz="2400" dirty="0" smtClean="0">
                <a:solidFill>
                  <a:schemeClr val="tx1"/>
                </a:solidFill>
              </a:rPr>
              <a:t> </a:t>
            </a:r>
            <a:r>
              <a:rPr lang="en-US" sz="2400" dirty="0" err="1" smtClean="0">
                <a:solidFill>
                  <a:schemeClr val="tx1"/>
                </a:solidFill>
              </a:rPr>
              <a:t>với</a:t>
            </a:r>
            <a:r>
              <a:rPr lang="en-US" sz="2400" dirty="0" smtClean="0">
                <a:solidFill>
                  <a:schemeClr val="tx1"/>
                </a:solidFill>
              </a:rPr>
              <a:t> </a:t>
            </a:r>
            <a:r>
              <a:rPr lang="en-US" sz="2400" dirty="0" err="1" smtClean="0">
                <a:solidFill>
                  <a:schemeClr val="tx1"/>
                </a:solidFill>
              </a:rPr>
              <a:t>tốc</a:t>
            </a:r>
            <a:r>
              <a:rPr lang="en-US" sz="2400" dirty="0" smtClean="0">
                <a:solidFill>
                  <a:schemeClr val="tx1"/>
                </a:solidFill>
              </a:rPr>
              <a:t> </a:t>
            </a:r>
            <a:r>
              <a:rPr lang="en-US" sz="2400" dirty="0" err="1" smtClean="0">
                <a:solidFill>
                  <a:schemeClr val="tx1"/>
                </a:solidFill>
              </a:rPr>
              <a:t>độ</a:t>
            </a:r>
            <a:r>
              <a:rPr lang="en-US" sz="2400" dirty="0" smtClean="0">
                <a:solidFill>
                  <a:schemeClr val="tx1"/>
                </a:solidFill>
              </a:rPr>
              <a:t> load </a:t>
            </a:r>
            <a:r>
              <a:rPr lang="en-US" sz="2400" dirty="0" err="1" smtClean="0">
                <a:solidFill>
                  <a:schemeClr val="tx1"/>
                </a:solidFill>
              </a:rPr>
              <a:t>trang</a:t>
            </a:r>
            <a:r>
              <a:rPr lang="en-US" sz="2400" dirty="0" smtClean="0">
                <a:solidFill>
                  <a:schemeClr val="tx1"/>
                </a:solidFill>
              </a:rPr>
              <a:t> </a:t>
            </a:r>
            <a:r>
              <a:rPr lang="en-US" sz="2400" dirty="0" err="1" smtClean="0">
                <a:solidFill>
                  <a:schemeClr val="tx1"/>
                </a:solidFill>
              </a:rPr>
              <a:t>nhanh</a:t>
            </a:r>
            <a:r>
              <a:rPr lang="en-US" sz="2400" dirty="0" smtClean="0">
                <a:solidFill>
                  <a:schemeClr val="tx1"/>
                </a:solidFill>
              </a:rPr>
              <a:t> </a:t>
            </a:r>
            <a:r>
              <a:rPr lang="en-US" sz="2400" dirty="0" err="1" smtClean="0">
                <a:solidFill>
                  <a:schemeClr val="tx1"/>
                </a:solidFill>
              </a:rPr>
              <a:t>nhờ</a:t>
            </a:r>
            <a:r>
              <a:rPr lang="en-US" sz="2400" dirty="0" smtClean="0">
                <a:solidFill>
                  <a:schemeClr val="tx1"/>
                </a:solidFill>
              </a:rPr>
              <a:t> </a:t>
            </a:r>
            <a:r>
              <a:rPr lang="en-US" sz="2400" dirty="0" err="1" smtClean="0">
                <a:solidFill>
                  <a:schemeClr val="tx1"/>
                </a:solidFill>
              </a:rPr>
              <a:t>hệ</a:t>
            </a:r>
            <a:r>
              <a:rPr lang="en-US" sz="2400" dirty="0" smtClean="0">
                <a:solidFill>
                  <a:schemeClr val="tx1"/>
                </a:solidFill>
              </a:rPr>
              <a:t> </a:t>
            </a:r>
            <a:r>
              <a:rPr lang="en-US" sz="2400" dirty="0" err="1" smtClean="0">
                <a:solidFill>
                  <a:schemeClr val="tx1"/>
                </a:solidFill>
              </a:rPr>
              <a:t>thống</a:t>
            </a:r>
            <a:r>
              <a:rPr lang="en-US" sz="2400" dirty="0" smtClean="0">
                <a:solidFill>
                  <a:schemeClr val="tx1"/>
                </a:solidFill>
              </a:rPr>
              <a:t> </a:t>
            </a:r>
            <a:r>
              <a:rPr lang="en-US" sz="2400" dirty="0" err="1" smtClean="0">
                <a:solidFill>
                  <a:schemeClr val="tx1"/>
                </a:solidFill>
              </a:rPr>
              <a:t>chịu</a:t>
            </a:r>
            <a:r>
              <a:rPr lang="en-US" sz="2400" dirty="0" smtClean="0">
                <a:solidFill>
                  <a:schemeClr val="tx1"/>
                </a:solidFill>
              </a:rPr>
              <a:t> </a:t>
            </a:r>
            <a:r>
              <a:rPr lang="en-US" sz="2400" dirty="0" err="1" smtClean="0">
                <a:solidFill>
                  <a:schemeClr val="tx1"/>
                </a:solidFill>
              </a:rPr>
              <a:t>tải</a:t>
            </a:r>
            <a:r>
              <a:rPr lang="en-US" sz="2400" dirty="0" smtClean="0">
                <a:solidFill>
                  <a:schemeClr val="tx1"/>
                </a:solidFill>
              </a:rPr>
              <a:t> </a:t>
            </a:r>
            <a:r>
              <a:rPr lang="en-US" sz="2400" dirty="0" err="1" smtClean="0">
                <a:solidFill>
                  <a:schemeClr val="tx1"/>
                </a:solidFill>
              </a:rPr>
              <a:t>lớn</a:t>
            </a:r>
            <a:r>
              <a:rPr lang="en-US" sz="2400" dirty="0" smtClean="0">
                <a:solidFill>
                  <a:schemeClr val="tx1"/>
                </a:solidFill>
              </a:rPr>
              <a:t>, </a:t>
            </a:r>
            <a:r>
              <a:rPr lang="en-US" sz="2400" dirty="0" err="1" smtClean="0">
                <a:solidFill>
                  <a:schemeClr val="tx1"/>
                </a:solidFill>
              </a:rPr>
              <a:t>lên</a:t>
            </a:r>
            <a:r>
              <a:rPr lang="en-US" sz="2400" dirty="0" smtClean="0">
                <a:solidFill>
                  <a:schemeClr val="tx1"/>
                </a:solidFill>
              </a:rPr>
              <a:t> </a:t>
            </a:r>
            <a:r>
              <a:rPr lang="en-US" sz="2400" dirty="0" err="1" smtClean="0">
                <a:solidFill>
                  <a:schemeClr val="tx1"/>
                </a:solidFill>
              </a:rPr>
              <a:t>đến</a:t>
            </a:r>
            <a:r>
              <a:rPr lang="en-US" sz="2400" dirty="0" smtClean="0">
                <a:solidFill>
                  <a:schemeClr val="tx1"/>
                </a:solidFill>
              </a:rPr>
              <a:t> </a:t>
            </a:r>
            <a:r>
              <a:rPr lang="en-US" sz="2400" dirty="0" err="1" smtClean="0">
                <a:solidFill>
                  <a:schemeClr val="tx1"/>
                </a:solidFill>
              </a:rPr>
              <a:t>chục</a:t>
            </a:r>
            <a:r>
              <a:rPr lang="en-US" sz="2400" dirty="0" smtClean="0">
                <a:solidFill>
                  <a:schemeClr val="tx1"/>
                </a:solidFill>
              </a:rPr>
              <a:t> </a:t>
            </a:r>
            <a:r>
              <a:rPr lang="en-US" sz="2400" dirty="0" err="1" smtClean="0">
                <a:solidFill>
                  <a:schemeClr val="tx1"/>
                </a:solidFill>
              </a:rPr>
              <a:t>triệu</a:t>
            </a:r>
            <a:r>
              <a:rPr lang="en-US" sz="2400" dirty="0" smtClean="0">
                <a:solidFill>
                  <a:schemeClr val="tx1"/>
                </a:solidFill>
              </a:rPr>
              <a:t> traffic </a:t>
            </a:r>
            <a:r>
              <a:rPr lang="en-US" sz="2400" dirty="0" err="1" smtClean="0">
                <a:solidFill>
                  <a:schemeClr val="tx1"/>
                </a:solidFill>
              </a:rPr>
              <a:t>mỗi</a:t>
            </a:r>
            <a:r>
              <a:rPr lang="en-US" sz="2400" dirty="0" smtClean="0">
                <a:solidFill>
                  <a:schemeClr val="tx1"/>
                </a:solidFill>
              </a:rPr>
              <a:t> </a:t>
            </a:r>
            <a:r>
              <a:rPr lang="en-US" sz="2400" dirty="0" err="1" smtClean="0">
                <a:solidFill>
                  <a:schemeClr val="tx1"/>
                </a:solidFill>
              </a:rPr>
              <a:t>ngày</a:t>
            </a:r>
            <a:r>
              <a:rPr lang="en-US" sz="2400" dirty="0" smtClean="0">
                <a:solidFill>
                  <a:schemeClr val="tx1"/>
                </a:solidFill>
              </a:rPr>
              <a:t>.</a:t>
            </a:r>
            <a:endParaRPr lang="en-US" sz="2400" dirty="0">
              <a:solidFill>
                <a:schemeClr val="tx1"/>
              </a:solidFill>
            </a:endParaRPr>
          </a:p>
          <a:p>
            <a:endParaRPr lang="en-US" sz="4640" dirty="0"/>
          </a:p>
        </p:txBody>
      </p:sp>
      <p:grpSp>
        <p:nvGrpSpPr>
          <p:cNvPr id="43" name="Group 42"/>
          <p:cNvGrpSpPr/>
          <p:nvPr/>
        </p:nvGrpSpPr>
        <p:grpSpPr>
          <a:xfrm>
            <a:off x="16785879" y="3647229"/>
            <a:ext cx="3072934" cy="2948587"/>
            <a:chOff x="1877691" y="2188706"/>
            <a:chExt cx="1719142" cy="1842867"/>
          </a:xfrm>
          <a:solidFill>
            <a:schemeClr val="accent4">
              <a:lumMod val="60000"/>
              <a:lumOff val="40000"/>
            </a:schemeClr>
          </a:solidFill>
        </p:grpSpPr>
        <p:sp>
          <p:nvSpPr>
            <p:cNvPr id="50" name="Round Same Side Corner Rectangle 49"/>
            <p:cNvSpPr/>
            <p:nvPr/>
          </p:nvSpPr>
          <p:spPr>
            <a:xfrm>
              <a:off x="1877691" y="2188706"/>
              <a:ext cx="1719142" cy="1842867"/>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57" name="TextBox 56"/>
            <p:cNvSpPr txBox="1"/>
            <p:nvPr/>
          </p:nvSpPr>
          <p:spPr>
            <a:xfrm>
              <a:off x="2112318" y="2393208"/>
              <a:ext cx="1440442" cy="488595"/>
            </a:xfrm>
            <a:prstGeom prst="rect">
              <a:avLst/>
            </a:prstGeom>
            <a:grpFill/>
          </p:spPr>
          <p:txBody>
            <a:bodyPr wrap="square" rtlCol="0">
              <a:spAutoFit/>
            </a:bodyPr>
            <a:lstStyle/>
            <a:p>
              <a:endParaRPr lang="en-US" sz="4480" b="1" dirty="0">
                <a:solidFill>
                  <a:schemeClr val="bg1"/>
                </a:solidFill>
                <a:latin typeface="UTM Nokia Standard" panose="02040603050506020204" pitchFamily="18" charset="0"/>
                <a:ea typeface="Tahoma" panose="020B0604030504040204" pitchFamily="34" charset="0"/>
                <a:cs typeface="Tahoma" panose="020B0604030504040204" pitchFamily="34" charset="0"/>
              </a:endParaRPr>
            </a:p>
          </p:txBody>
        </p:sp>
        <p:sp>
          <p:nvSpPr>
            <p:cNvPr id="59" name="TextBox 58"/>
            <p:cNvSpPr txBox="1"/>
            <p:nvPr/>
          </p:nvSpPr>
          <p:spPr>
            <a:xfrm>
              <a:off x="2551185" y="2888292"/>
              <a:ext cx="281354" cy="550151"/>
            </a:xfrm>
            <a:prstGeom prst="rect">
              <a:avLst/>
            </a:prstGeom>
            <a:grpFill/>
          </p:spPr>
          <p:txBody>
            <a:bodyPr wrap="square" rtlCol="0">
              <a:spAutoFit/>
            </a:bodyPr>
            <a:lstStyle/>
            <a:p>
              <a:endParaRPr lang="en-US" sz="5120" b="1" dirty="0">
                <a:solidFill>
                  <a:schemeClr val="bg1"/>
                </a:solidFill>
                <a:latin typeface="UTM Nokia Standard" panose="02040603050506020204" pitchFamily="18" charset="0"/>
              </a:endParaRPr>
            </a:p>
          </p:txBody>
        </p:sp>
      </p:grpSp>
      <p:sp>
        <p:nvSpPr>
          <p:cNvPr id="72" name="Freeform 71"/>
          <p:cNvSpPr/>
          <p:nvPr/>
        </p:nvSpPr>
        <p:spPr>
          <a:xfrm flipV="1">
            <a:off x="16784892" y="5616271"/>
            <a:ext cx="3072936" cy="4788131"/>
          </a:xfrm>
          <a:custGeom>
            <a:avLst/>
            <a:gdLst>
              <a:gd name="connsiteX0" fmla="*/ 0 w 1719142"/>
              <a:gd name="connsiteY0" fmla="*/ 2992582 h 2992582"/>
              <a:gd name="connsiteX1" fmla="*/ 426122 w 1719142"/>
              <a:gd name="connsiteY1" fmla="*/ 2992582 h 2992582"/>
              <a:gd name="connsiteX2" fmla="*/ 426122 w 1719142"/>
              <a:gd name="connsiteY2" fmla="*/ 2992581 h 2992582"/>
              <a:gd name="connsiteX3" fmla="*/ 859572 w 1719142"/>
              <a:gd name="connsiteY3" fmla="*/ 2559131 h 2992582"/>
              <a:gd name="connsiteX4" fmla="*/ 1293022 w 1719142"/>
              <a:gd name="connsiteY4" fmla="*/ 2992581 h 2992582"/>
              <a:gd name="connsiteX5" fmla="*/ 1293022 w 1719142"/>
              <a:gd name="connsiteY5" fmla="*/ 2992582 h 2992582"/>
              <a:gd name="connsiteX6" fmla="*/ 1719142 w 1719142"/>
              <a:gd name="connsiteY6" fmla="*/ 2992582 h 2992582"/>
              <a:gd name="connsiteX7" fmla="*/ 1719142 w 1719142"/>
              <a:gd name="connsiteY7" fmla="*/ 286529 h 2992582"/>
              <a:gd name="connsiteX8" fmla="*/ 1432613 w 1719142"/>
              <a:gd name="connsiteY8" fmla="*/ 0 h 2992582"/>
              <a:gd name="connsiteX9" fmla="*/ 286529 w 1719142"/>
              <a:gd name="connsiteY9" fmla="*/ 0 h 2992582"/>
              <a:gd name="connsiteX10" fmla="*/ 0 w 1719142"/>
              <a:gd name="connsiteY10" fmla="*/ 286529 h 299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142" h="2992582">
                <a:moveTo>
                  <a:pt x="0" y="2992582"/>
                </a:moveTo>
                <a:lnTo>
                  <a:pt x="426122" y="2992582"/>
                </a:lnTo>
                <a:lnTo>
                  <a:pt x="426122" y="2992581"/>
                </a:lnTo>
                <a:cubicBezTo>
                  <a:pt x="426122" y="2753193"/>
                  <a:pt x="620184" y="2559131"/>
                  <a:pt x="859572" y="2559131"/>
                </a:cubicBezTo>
                <a:cubicBezTo>
                  <a:pt x="1098960" y="2559131"/>
                  <a:pt x="1293022" y="2753193"/>
                  <a:pt x="1293022" y="2992581"/>
                </a:cubicBezTo>
                <a:lnTo>
                  <a:pt x="1293022" y="2992582"/>
                </a:lnTo>
                <a:lnTo>
                  <a:pt x="1719142" y="2992582"/>
                </a:lnTo>
                <a:lnTo>
                  <a:pt x="1719142" y="286529"/>
                </a:lnTo>
                <a:cubicBezTo>
                  <a:pt x="1719142" y="128283"/>
                  <a:pt x="1590859" y="0"/>
                  <a:pt x="1432613" y="0"/>
                </a:cubicBezTo>
                <a:lnTo>
                  <a:pt x="286529" y="0"/>
                </a:lnTo>
                <a:cubicBezTo>
                  <a:pt x="128283" y="0"/>
                  <a:pt x="0" y="128283"/>
                  <a:pt x="0" y="286529"/>
                </a:cubicBezTo>
                <a:close/>
              </a:path>
            </a:pathLst>
          </a:custGeom>
          <a:solidFill>
            <a:schemeClr val="bg1"/>
          </a:solidFill>
          <a:ln>
            <a:noFill/>
          </a:ln>
          <a:effectLst>
            <a:outerShdw blurRad="127000" sx="107000" sy="107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Đội ngũ</a:t>
            </a:r>
            <a:endParaRPr lang="en-US" sz="4640" dirty="0"/>
          </a:p>
        </p:txBody>
      </p:sp>
      <p:sp>
        <p:nvSpPr>
          <p:cNvPr id="2" name="Rectangle 1"/>
          <p:cNvSpPr/>
          <p:nvPr/>
        </p:nvSpPr>
        <p:spPr>
          <a:xfrm>
            <a:off x="9156008" y="3734213"/>
            <a:ext cx="2736467" cy="1938992"/>
          </a:xfrm>
          <a:prstGeom prst="rect">
            <a:avLst/>
          </a:prstGeom>
        </p:spPr>
        <p:txBody>
          <a:bodyPr wrap="square">
            <a:spAutoFit/>
          </a:bodyPr>
          <a:lstStyle/>
          <a:p>
            <a:r>
              <a:rPr lang="en-US" sz="4000" b="1" dirty="0" err="1" smtClean="0">
                <a:solidFill>
                  <a:schemeClr val="bg1"/>
                </a:solidFill>
                <a:ea typeface="Tahoma" panose="020B0604030504040204" pitchFamily="34" charset="0"/>
                <a:cs typeface="Tahoma" panose="020B0604030504040204" pitchFamily="34" charset="0"/>
              </a:rPr>
              <a:t>Chuyên</a:t>
            </a:r>
            <a:r>
              <a:rPr lang="en-US" sz="4000" b="1" dirty="0" smtClean="0">
                <a:solidFill>
                  <a:schemeClr val="bg1"/>
                </a:solidFill>
                <a:ea typeface="Tahoma" panose="020B0604030504040204" pitchFamily="34" charset="0"/>
                <a:cs typeface="Tahoma" panose="020B0604030504040204" pitchFamily="34" charset="0"/>
              </a:rPr>
              <a:t> </a:t>
            </a:r>
            <a:r>
              <a:rPr lang="en-US" sz="4000" b="1" dirty="0" err="1" smtClean="0">
                <a:solidFill>
                  <a:schemeClr val="bg1"/>
                </a:solidFill>
                <a:ea typeface="Tahoma" panose="020B0604030504040204" pitchFamily="34" charset="0"/>
                <a:cs typeface="Tahoma" panose="020B0604030504040204" pitchFamily="34" charset="0"/>
              </a:rPr>
              <a:t>gia</a:t>
            </a:r>
            <a:r>
              <a:rPr lang="en-US" sz="4000" b="1" dirty="0" smtClean="0">
                <a:solidFill>
                  <a:schemeClr val="bg1"/>
                </a:solidFill>
                <a:ea typeface="Tahoma" panose="020B0604030504040204" pitchFamily="34" charset="0"/>
                <a:cs typeface="Tahoma" panose="020B0604030504040204" pitchFamily="34" charset="0"/>
              </a:rPr>
              <a:t> SEO </a:t>
            </a:r>
            <a:r>
              <a:rPr lang="en-US" sz="4000" b="1" dirty="0" err="1" smtClean="0">
                <a:solidFill>
                  <a:schemeClr val="bg1"/>
                </a:solidFill>
                <a:ea typeface="Tahoma" panose="020B0604030504040204" pitchFamily="34" charset="0"/>
                <a:cs typeface="Tahoma" panose="020B0604030504040204" pitchFamily="34" charset="0"/>
              </a:rPr>
              <a:t>đầu</a:t>
            </a:r>
            <a:r>
              <a:rPr lang="en-US" sz="4000" b="1" dirty="0" smtClean="0">
                <a:solidFill>
                  <a:schemeClr val="bg1"/>
                </a:solidFill>
                <a:ea typeface="Tahoma" panose="020B0604030504040204" pitchFamily="34" charset="0"/>
                <a:cs typeface="Tahoma" panose="020B0604030504040204" pitchFamily="34" charset="0"/>
              </a:rPr>
              <a:t> </a:t>
            </a:r>
            <a:r>
              <a:rPr lang="en-US" sz="4000" b="1" dirty="0" err="1" smtClean="0">
                <a:solidFill>
                  <a:schemeClr val="bg1"/>
                </a:solidFill>
                <a:ea typeface="Tahoma" panose="020B0604030504040204" pitchFamily="34" charset="0"/>
                <a:cs typeface="Tahoma" panose="020B0604030504040204" pitchFamily="34" charset="0"/>
              </a:rPr>
              <a:t>ngành</a:t>
            </a:r>
            <a:endParaRPr lang="en-US" sz="4000" b="1" dirty="0">
              <a:solidFill>
                <a:schemeClr val="bg1"/>
              </a:solidFill>
              <a:ea typeface="Tahoma" panose="020B0604030504040204" pitchFamily="34" charset="0"/>
              <a:cs typeface="Tahoma" panose="020B0604030504040204" pitchFamily="34" charset="0"/>
            </a:endParaRPr>
          </a:p>
        </p:txBody>
      </p:sp>
      <p:sp>
        <p:nvSpPr>
          <p:cNvPr id="3" name="Rectangle 2"/>
          <p:cNvSpPr/>
          <p:nvPr/>
        </p:nvSpPr>
        <p:spPr>
          <a:xfrm>
            <a:off x="13146873" y="3750453"/>
            <a:ext cx="2711124" cy="1938992"/>
          </a:xfrm>
          <a:prstGeom prst="rect">
            <a:avLst/>
          </a:prstGeom>
        </p:spPr>
        <p:txBody>
          <a:bodyPr wrap="square">
            <a:spAutoFit/>
          </a:bodyPr>
          <a:lstStyle/>
          <a:p>
            <a:r>
              <a:rPr lang="en-US" sz="4000" b="1" dirty="0" err="1">
                <a:solidFill>
                  <a:schemeClr val="bg1"/>
                </a:solidFill>
                <a:ea typeface="Tahoma" panose="020B0604030504040204" pitchFamily="34" charset="0"/>
                <a:cs typeface="Tahoma" panose="020B0604030504040204" pitchFamily="34" charset="0"/>
              </a:rPr>
              <a:t>Chuyên</a:t>
            </a:r>
            <a:r>
              <a:rPr lang="en-US" sz="4000" b="1" dirty="0">
                <a:solidFill>
                  <a:schemeClr val="bg1"/>
                </a:solidFill>
                <a:ea typeface="Tahoma" panose="020B0604030504040204" pitchFamily="34" charset="0"/>
                <a:cs typeface="Tahoma" panose="020B0604030504040204" pitchFamily="34" charset="0"/>
              </a:rPr>
              <a:t> </a:t>
            </a:r>
            <a:r>
              <a:rPr lang="en-US" sz="4000" b="1" dirty="0" err="1">
                <a:solidFill>
                  <a:schemeClr val="bg1"/>
                </a:solidFill>
                <a:ea typeface="Tahoma" panose="020B0604030504040204" pitchFamily="34" charset="0"/>
                <a:cs typeface="Tahoma" panose="020B0604030504040204" pitchFamily="34" charset="0"/>
              </a:rPr>
              <a:t>gia</a:t>
            </a:r>
            <a:r>
              <a:rPr lang="en-US" sz="4000" b="1" dirty="0">
                <a:solidFill>
                  <a:schemeClr val="bg1"/>
                </a:solidFill>
                <a:ea typeface="Tahoma" panose="020B0604030504040204" pitchFamily="34" charset="0"/>
                <a:cs typeface="Tahoma" panose="020B0604030504040204" pitchFamily="34" charset="0"/>
              </a:rPr>
              <a:t> </a:t>
            </a:r>
            <a:r>
              <a:rPr lang="en-US" sz="4000" b="1" dirty="0" smtClean="0">
                <a:solidFill>
                  <a:schemeClr val="bg1"/>
                </a:solidFill>
                <a:ea typeface="Tahoma" panose="020B0604030504040204" pitchFamily="34" charset="0"/>
                <a:cs typeface="Tahoma" panose="020B0604030504040204" pitchFamily="34" charset="0"/>
              </a:rPr>
              <a:t>IT </a:t>
            </a:r>
            <a:r>
              <a:rPr lang="en-US" sz="4000" b="1" dirty="0" err="1" smtClean="0">
                <a:solidFill>
                  <a:schemeClr val="bg1"/>
                </a:solidFill>
                <a:ea typeface="Tahoma" panose="020B0604030504040204" pitchFamily="34" charset="0"/>
                <a:cs typeface="Tahoma" panose="020B0604030504040204" pitchFamily="34" charset="0"/>
              </a:rPr>
              <a:t>giàu</a:t>
            </a:r>
            <a:r>
              <a:rPr lang="en-US" sz="4000" b="1" dirty="0" smtClean="0">
                <a:solidFill>
                  <a:schemeClr val="bg1"/>
                </a:solidFill>
                <a:ea typeface="Tahoma" panose="020B0604030504040204" pitchFamily="34" charset="0"/>
                <a:cs typeface="Tahoma" panose="020B0604030504040204" pitchFamily="34" charset="0"/>
              </a:rPr>
              <a:t> </a:t>
            </a:r>
            <a:r>
              <a:rPr lang="en-US" sz="4000" b="1" dirty="0" err="1" smtClean="0">
                <a:solidFill>
                  <a:schemeClr val="bg1"/>
                </a:solidFill>
                <a:ea typeface="Tahoma" panose="020B0604030504040204" pitchFamily="34" charset="0"/>
                <a:cs typeface="Tahoma" panose="020B0604030504040204" pitchFamily="34" charset="0"/>
              </a:rPr>
              <a:t>kinh</a:t>
            </a:r>
            <a:r>
              <a:rPr lang="en-US" sz="4000" b="1" dirty="0" smtClean="0">
                <a:solidFill>
                  <a:schemeClr val="bg1"/>
                </a:solidFill>
                <a:ea typeface="Tahoma" panose="020B0604030504040204" pitchFamily="34" charset="0"/>
                <a:cs typeface="Tahoma" panose="020B0604030504040204" pitchFamily="34" charset="0"/>
              </a:rPr>
              <a:t> </a:t>
            </a:r>
            <a:r>
              <a:rPr lang="en-US" sz="4000" b="1" dirty="0" err="1" smtClean="0">
                <a:solidFill>
                  <a:schemeClr val="bg1"/>
                </a:solidFill>
                <a:ea typeface="Tahoma" panose="020B0604030504040204" pitchFamily="34" charset="0"/>
                <a:cs typeface="Tahoma" panose="020B0604030504040204" pitchFamily="34" charset="0"/>
              </a:rPr>
              <a:t>nghiệm</a:t>
            </a:r>
            <a:endParaRPr lang="en-US" sz="4000" b="1" dirty="0">
              <a:solidFill>
                <a:schemeClr val="bg1"/>
              </a:solidFill>
              <a:ea typeface="Tahoma" panose="020B0604030504040204" pitchFamily="34" charset="0"/>
              <a:cs typeface="Tahoma" panose="020B0604030504040204" pitchFamily="34" charset="0"/>
            </a:endParaRPr>
          </a:p>
        </p:txBody>
      </p:sp>
      <p:sp>
        <p:nvSpPr>
          <p:cNvPr id="4" name="Rectangle 3"/>
          <p:cNvSpPr/>
          <p:nvPr/>
        </p:nvSpPr>
        <p:spPr>
          <a:xfrm>
            <a:off x="17097828" y="3777583"/>
            <a:ext cx="2821543" cy="1508105"/>
          </a:xfrm>
          <a:prstGeom prst="rect">
            <a:avLst/>
          </a:prstGeom>
        </p:spPr>
        <p:txBody>
          <a:bodyPr wrap="square">
            <a:spAutoFit/>
          </a:bodyPr>
          <a:lstStyle/>
          <a:p>
            <a:r>
              <a:rPr lang="en-US" sz="4480" b="1" dirty="0" err="1" smtClean="0">
                <a:solidFill>
                  <a:schemeClr val="bg1"/>
                </a:solidFill>
                <a:ea typeface="Tahoma" panose="020B0604030504040204" pitchFamily="34" charset="0"/>
                <a:cs typeface="Tahoma" panose="020B0604030504040204" pitchFamily="34" charset="0"/>
              </a:rPr>
              <a:t>Mã</a:t>
            </a:r>
            <a:r>
              <a:rPr lang="en-US" sz="4480" b="1" dirty="0" smtClean="0">
                <a:solidFill>
                  <a:schemeClr val="bg1"/>
                </a:solidFill>
                <a:ea typeface="Tahoma" panose="020B0604030504040204" pitchFamily="34" charset="0"/>
                <a:cs typeface="Tahoma" panose="020B0604030504040204" pitchFamily="34" charset="0"/>
              </a:rPr>
              <a:t> </a:t>
            </a:r>
            <a:r>
              <a:rPr lang="en-US" sz="4480" b="1" dirty="0" err="1" smtClean="0">
                <a:solidFill>
                  <a:schemeClr val="bg1"/>
                </a:solidFill>
                <a:ea typeface="Tahoma" panose="020B0604030504040204" pitchFamily="34" charset="0"/>
                <a:cs typeface="Tahoma" panose="020B0604030504040204" pitchFamily="34" charset="0"/>
              </a:rPr>
              <a:t>nguồn</a:t>
            </a:r>
            <a:r>
              <a:rPr lang="en-US" sz="4480" b="1" dirty="0" smtClean="0">
                <a:solidFill>
                  <a:schemeClr val="bg1"/>
                </a:solidFill>
                <a:ea typeface="Tahoma" panose="020B0604030504040204" pitchFamily="34" charset="0"/>
                <a:cs typeface="Tahoma" panose="020B0604030504040204" pitchFamily="34" charset="0"/>
              </a:rPr>
              <a:t> code </a:t>
            </a:r>
            <a:r>
              <a:rPr lang="en-US" sz="4480" b="1" dirty="0" err="1" smtClean="0">
                <a:solidFill>
                  <a:schemeClr val="bg1"/>
                </a:solidFill>
                <a:ea typeface="Tahoma" panose="020B0604030504040204" pitchFamily="34" charset="0"/>
                <a:cs typeface="Tahoma" panose="020B0604030504040204" pitchFamily="34" charset="0"/>
              </a:rPr>
              <a:t>tay</a:t>
            </a:r>
            <a:endParaRPr lang="en-US" sz="4480" b="1" dirty="0">
              <a:solidFill>
                <a:schemeClr val="bg1"/>
              </a:solidFill>
              <a:ea typeface="Tahoma" panose="020B0604030504040204" pitchFamily="34" charset="0"/>
              <a:cs typeface="Tahoma" panose="020B0604030504040204" pitchFamily="34" charset="0"/>
            </a:endParaRPr>
          </a:p>
        </p:txBody>
      </p:sp>
      <p:pic>
        <p:nvPicPr>
          <p:cNvPr id="1026" name="Picture 2" descr="Máy tính Biểu tượng Máy tính bảo mật thông tin Clip nghệ thuật - những  người khác png tải về - Miễn phí trong suốt Đen Và Trắng png Tải về."/>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435" y="9442814"/>
            <a:ext cx="751488" cy="8516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ồi dưỡng quy trình vận hành thiết bị trong hầm lò cho PX KT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3360" y="9486510"/>
            <a:ext cx="836109" cy="836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áy tính Biểu tượng Chuyên gia BIỂU tượng Nhóm Giáo dục thị Kỹ thuật số -  những người khác png tải về - Miễn phí trong suốt Hành Vi Con Người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41345" y="9669535"/>
            <a:ext cx="920360" cy="6135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eacher male Icon | Flatastic 7 Iconset | Custom Icon Desig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69872" y="9522749"/>
            <a:ext cx="794533" cy="7945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ã nguồn Máy tính Biểu tượng phần Mềm Máy tính lập trình Máy tính - ngôn  ngữ lập trình biểu tượng png tải về - Miễn phí trong suốt Văn Bản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22537" y="9667600"/>
            <a:ext cx="626900" cy="626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019451" y="6399928"/>
            <a:ext cx="2751955"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lang="en-US" sz="2200" dirty="0" smtClean="0"/>
              <a:t>Website </a:t>
            </a:r>
            <a:r>
              <a:rPr lang="en-US" sz="2200" dirty="0" err="1" smtClean="0"/>
              <a:t>được</a:t>
            </a:r>
            <a:r>
              <a:rPr lang="en-US" sz="2200" dirty="0" smtClean="0"/>
              <a:t> code </a:t>
            </a:r>
            <a:r>
              <a:rPr lang="en-US" sz="2200" dirty="0" err="1" smtClean="0"/>
              <a:t>tay</a:t>
            </a:r>
            <a:r>
              <a:rPr lang="en-US" sz="2200" dirty="0" smtClean="0"/>
              <a:t> </a:t>
            </a:r>
            <a:r>
              <a:rPr lang="en-US" sz="2200" dirty="0" err="1" smtClean="0"/>
              <a:t>tỉ</a:t>
            </a:r>
            <a:r>
              <a:rPr lang="en-US" sz="2200" dirty="0" smtClean="0"/>
              <a:t> </a:t>
            </a:r>
            <a:r>
              <a:rPr lang="en-US" sz="2200" dirty="0" err="1" smtClean="0"/>
              <a:t>mỉ</a:t>
            </a:r>
            <a:r>
              <a:rPr lang="en-US" sz="2200" dirty="0" smtClean="0"/>
              <a:t> </a:t>
            </a:r>
            <a:r>
              <a:rPr lang="en-US" sz="2200" dirty="0" err="1" smtClean="0"/>
              <a:t>đáp</a:t>
            </a:r>
            <a:r>
              <a:rPr lang="en-US" sz="2200" dirty="0" smtClean="0"/>
              <a:t> </a:t>
            </a:r>
            <a:r>
              <a:rPr lang="en-US" sz="2200" dirty="0" err="1" smtClean="0"/>
              <a:t>ứng</a:t>
            </a:r>
            <a:r>
              <a:rPr lang="en-US" sz="2200" dirty="0" smtClean="0"/>
              <a:t> </a:t>
            </a:r>
            <a:r>
              <a:rPr lang="en-US" sz="2200" dirty="0" err="1" smtClean="0"/>
              <a:t>yêu</a:t>
            </a:r>
            <a:r>
              <a:rPr lang="en-US" sz="2200" dirty="0" smtClean="0"/>
              <a:t> </a:t>
            </a:r>
            <a:r>
              <a:rPr lang="en-US" sz="2200" dirty="0" err="1" smtClean="0"/>
              <a:t>cầu</a:t>
            </a:r>
            <a:r>
              <a:rPr lang="en-US" sz="2200" dirty="0" smtClean="0"/>
              <a:t> </a:t>
            </a:r>
            <a:r>
              <a:rPr lang="en-US" sz="2200" dirty="0" err="1" smtClean="0"/>
              <a:t>thiết</a:t>
            </a:r>
            <a:r>
              <a:rPr lang="en-US" sz="2200" dirty="0" smtClean="0"/>
              <a:t> </a:t>
            </a:r>
            <a:r>
              <a:rPr lang="en-US" sz="2200" dirty="0" err="1" smtClean="0"/>
              <a:t>kế</a:t>
            </a:r>
            <a:r>
              <a:rPr lang="en-US" sz="2200" dirty="0" smtClean="0"/>
              <a:t> </a:t>
            </a:r>
            <a:r>
              <a:rPr lang="en-US" sz="2200" dirty="0" err="1" smtClean="0"/>
              <a:t>và</a:t>
            </a:r>
            <a:r>
              <a:rPr lang="en-US" sz="2200" dirty="0" smtClean="0"/>
              <a:t> </a:t>
            </a:r>
            <a:r>
              <a:rPr lang="en-US" sz="2200" dirty="0" err="1" smtClean="0"/>
              <a:t>kỹ</a:t>
            </a:r>
            <a:r>
              <a:rPr lang="en-US" sz="2200" dirty="0" smtClean="0"/>
              <a:t> </a:t>
            </a:r>
            <a:r>
              <a:rPr lang="en-US" sz="2200" dirty="0" err="1" smtClean="0"/>
              <a:t>thuật</a:t>
            </a:r>
            <a:r>
              <a:rPr lang="en-US" sz="2200" dirty="0" smtClean="0"/>
              <a:t> </a:t>
            </a:r>
            <a:r>
              <a:rPr lang="en-US" sz="2200" dirty="0" err="1" smtClean="0"/>
              <a:t>theo</a:t>
            </a:r>
            <a:r>
              <a:rPr lang="en-US" sz="2200" dirty="0" smtClean="0"/>
              <a:t> </a:t>
            </a:r>
            <a:r>
              <a:rPr lang="en-US" sz="2200" dirty="0" err="1" smtClean="0"/>
              <a:t>từng</a:t>
            </a:r>
            <a:r>
              <a:rPr lang="en-US" sz="2200" dirty="0" smtClean="0"/>
              <a:t> </a:t>
            </a:r>
            <a:r>
              <a:rPr lang="en-US" sz="2200" dirty="0" err="1" smtClean="0"/>
              <a:t>lĩnh</a:t>
            </a:r>
            <a:r>
              <a:rPr lang="en-US" sz="2200" dirty="0" smtClean="0"/>
              <a:t> </a:t>
            </a:r>
            <a:r>
              <a:rPr lang="en-US" sz="2200" dirty="0" err="1" smtClean="0"/>
              <a:t>vực</a:t>
            </a:r>
            <a:r>
              <a:rPr lang="en-US" sz="2200" dirty="0" smtClean="0"/>
              <a:t> </a:t>
            </a:r>
            <a:r>
              <a:rPr lang="en-US" sz="2200" dirty="0" err="1" smtClean="0"/>
              <a:t>của</a:t>
            </a:r>
            <a:r>
              <a:rPr lang="en-US" sz="2200" dirty="0" smtClean="0"/>
              <a:t> DN. </a:t>
            </a:r>
            <a:r>
              <a:rPr lang="en-US" sz="2200" dirty="0" err="1" smtClean="0"/>
              <a:t>Với</a:t>
            </a:r>
            <a:r>
              <a:rPr lang="en-US" sz="2200" dirty="0" smtClean="0"/>
              <a:t> </a:t>
            </a:r>
            <a:r>
              <a:rPr lang="en-US" sz="2200" dirty="0" err="1" smtClean="0"/>
              <a:t>khả</a:t>
            </a:r>
            <a:r>
              <a:rPr lang="en-US" sz="2200" dirty="0" smtClean="0"/>
              <a:t> </a:t>
            </a:r>
            <a:r>
              <a:rPr lang="en-US" sz="2200" dirty="0" err="1" smtClean="0"/>
              <a:t>năng</a:t>
            </a:r>
            <a:r>
              <a:rPr lang="en-US" sz="2200" dirty="0" smtClean="0"/>
              <a:t> </a:t>
            </a:r>
            <a:r>
              <a:rPr lang="en-US" sz="2200" dirty="0" err="1" smtClean="0"/>
              <a:t>tùy</a:t>
            </a:r>
            <a:r>
              <a:rPr lang="en-US" sz="2200" dirty="0" smtClean="0"/>
              <a:t> </a:t>
            </a:r>
            <a:r>
              <a:rPr lang="en-US" sz="2200" dirty="0" err="1" smtClean="0"/>
              <a:t>biến</a:t>
            </a:r>
            <a:r>
              <a:rPr lang="en-US" sz="2200" dirty="0" smtClean="0"/>
              <a:t> </a:t>
            </a:r>
            <a:r>
              <a:rPr lang="en-US" sz="2200" dirty="0" err="1" smtClean="0"/>
              <a:t>và</a:t>
            </a:r>
            <a:r>
              <a:rPr lang="en-US" sz="2200" dirty="0" smtClean="0"/>
              <a:t> </a:t>
            </a:r>
            <a:r>
              <a:rPr lang="en-US" sz="2200" dirty="0" err="1" smtClean="0"/>
              <a:t>bảo</a:t>
            </a:r>
            <a:r>
              <a:rPr lang="en-US" sz="2200" dirty="0" smtClean="0"/>
              <a:t> </a:t>
            </a:r>
            <a:r>
              <a:rPr lang="en-US" sz="2200" dirty="0" err="1" smtClean="0"/>
              <a:t>mật</a:t>
            </a:r>
            <a:r>
              <a:rPr lang="en-US" sz="2200" dirty="0" smtClean="0"/>
              <a:t> </a:t>
            </a:r>
            <a:r>
              <a:rPr lang="en-US" sz="2200" dirty="0" err="1" smtClean="0"/>
              <a:t>cao</a:t>
            </a:r>
            <a:r>
              <a:rPr lang="en-US" sz="2200" dirty="0" smtClean="0"/>
              <a:t>, </a:t>
            </a:r>
            <a:r>
              <a:rPr lang="en-US" sz="2200" dirty="0" err="1" smtClean="0"/>
              <a:t>bạn</a:t>
            </a:r>
            <a:r>
              <a:rPr lang="en-US" sz="2200" dirty="0" smtClean="0"/>
              <a:t> </a:t>
            </a:r>
            <a:r>
              <a:rPr lang="en-US" sz="2200" dirty="0" err="1" smtClean="0"/>
              <a:t>hoàn</a:t>
            </a:r>
            <a:r>
              <a:rPr lang="en-US" sz="2200" dirty="0" smtClean="0"/>
              <a:t> </a:t>
            </a:r>
            <a:r>
              <a:rPr lang="en-US" sz="2200" dirty="0" err="1" smtClean="0"/>
              <a:t>toàn</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chủ</a:t>
            </a:r>
            <a:r>
              <a:rPr lang="en-US" sz="2200" dirty="0" smtClean="0"/>
              <a:t> </a:t>
            </a:r>
            <a:r>
              <a:rPr lang="en-US" sz="2200" dirty="0" err="1" smtClean="0"/>
              <a:t>động</a:t>
            </a:r>
            <a:r>
              <a:rPr lang="en-US" sz="2200" dirty="0" smtClean="0"/>
              <a:t> </a:t>
            </a:r>
            <a:r>
              <a:rPr lang="en-US" sz="2200" dirty="0" err="1" smtClean="0"/>
              <a:t>nâng</a:t>
            </a:r>
            <a:r>
              <a:rPr lang="en-US" sz="2200" dirty="0" smtClean="0"/>
              <a:t> </a:t>
            </a:r>
            <a:r>
              <a:rPr lang="en-US" sz="2200" dirty="0" err="1" smtClean="0"/>
              <a:t>cấp</a:t>
            </a:r>
            <a:r>
              <a:rPr lang="en-US" sz="2200" dirty="0" smtClean="0"/>
              <a:t> </a:t>
            </a:r>
            <a:r>
              <a:rPr lang="en-US" sz="2200" dirty="0" err="1" smtClean="0"/>
              <a:t>tính</a:t>
            </a:r>
            <a:r>
              <a:rPr lang="en-US" sz="2200" dirty="0" smtClean="0"/>
              <a:t> </a:t>
            </a:r>
            <a:r>
              <a:rPr lang="en-US" sz="2200" dirty="0" err="1" smtClean="0"/>
              <a:t>năng</a:t>
            </a:r>
            <a:r>
              <a:rPr lang="en-US" sz="2200" dirty="0" smtClean="0"/>
              <a:t> </a:t>
            </a:r>
            <a:r>
              <a:rPr lang="en-US" sz="2200" dirty="0" err="1" smtClean="0"/>
              <a:t>bất</a:t>
            </a:r>
            <a:r>
              <a:rPr lang="en-US" sz="2200" dirty="0" smtClean="0"/>
              <a:t> </a:t>
            </a:r>
            <a:r>
              <a:rPr lang="en-US" sz="2200" dirty="0" err="1" smtClean="0"/>
              <a:t>cứ</a:t>
            </a:r>
            <a:r>
              <a:rPr lang="en-US" sz="2200" dirty="0" smtClean="0"/>
              <a:t> </a:t>
            </a:r>
            <a:r>
              <a:rPr lang="en-US" sz="2200" dirty="0" err="1" smtClean="0"/>
              <a:t>khi</a:t>
            </a:r>
            <a:r>
              <a:rPr lang="en-US" sz="2200" dirty="0" smtClean="0"/>
              <a:t> </a:t>
            </a:r>
            <a:r>
              <a:rPr lang="en-US" sz="2200" dirty="0" err="1" smtClean="0"/>
              <a:t>nào</a:t>
            </a:r>
            <a:r>
              <a:rPr lang="en-US" sz="2200" dirty="0" smtClean="0"/>
              <a:t>.</a:t>
            </a:r>
            <a:endParaRPr kumimoji="0" lang="en-US" sz="22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306866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anim calcmode="lin" valueType="num">
                                      <p:cBhvr>
                                        <p:cTn id="26" dur="500" fill="hold"/>
                                        <p:tgtEl>
                                          <p:spTgt spid="41"/>
                                        </p:tgtEl>
                                        <p:attrNameLst>
                                          <p:attrName>ppt_x</p:attrName>
                                        </p:attrNameLst>
                                      </p:cBhvr>
                                      <p:tavLst>
                                        <p:tav tm="0">
                                          <p:val>
                                            <p:strVal val="#ppt_x"/>
                                          </p:val>
                                        </p:tav>
                                        <p:tav tm="100000">
                                          <p:val>
                                            <p:strVal val="#ppt_x"/>
                                          </p:val>
                                        </p:tav>
                                      </p:tavLst>
                                    </p:anim>
                                    <p:anim calcmode="lin" valueType="num">
                                      <p:cBhvr>
                                        <p:cTn id="27" dur="500" fill="hold"/>
                                        <p:tgtEl>
                                          <p:spTgt spid="41"/>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anim calcmode="lin" valueType="num">
                                      <p:cBhvr>
                                        <p:cTn id="32" dur="500" fill="hold"/>
                                        <p:tgtEl>
                                          <p:spTgt spid="37"/>
                                        </p:tgtEl>
                                        <p:attrNameLst>
                                          <p:attrName>ppt_x</p:attrName>
                                        </p:attrNameLst>
                                      </p:cBhvr>
                                      <p:tavLst>
                                        <p:tav tm="0">
                                          <p:val>
                                            <p:strVal val="#ppt_x"/>
                                          </p:val>
                                        </p:tav>
                                        <p:tav tm="100000">
                                          <p:val>
                                            <p:strVal val="#ppt_x"/>
                                          </p:val>
                                        </p:tav>
                                      </p:tavLst>
                                    </p:anim>
                                    <p:anim calcmode="lin" valueType="num">
                                      <p:cBhvr>
                                        <p:cTn id="33" dur="500" fill="hold"/>
                                        <p:tgtEl>
                                          <p:spTgt spid="37"/>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anim calcmode="lin" valueType="num">
                                      <p:cBhvr>
                                        <p:cTn id="38" dur="500" fill="hold"/>
                                        <p:tgtEl>
                                          <p:spTgt spid="48"/>
                                        </p:tgtEl>
                                        <p:attrNameLst>
                                          <p:attrName>ppt_x</p:attrName>
                                        </p:attrNameLst>
                                      </p:cBhvr>
                                      <p:tavLst>
                                        <p:tav tm="0">
                                          <p:val>
                                            <p:strVal val="#ppt_x"/>
                                          </p:val>
                                        </p:tav>
                                        <p:tav tm="100000">
                                          <p:val>
                                            <p:strVal val="#ppt_x"/>
                                          </p:val>
                                        </p:tav>
                                      </p:tavLst>
                                    </p:anim>
                                    <p:anim calcmode="lin" valueType="num">
                                      <p:cBhvr>
                                        <p:cTn id="39" dur="500" fill="hold"/>
                                        <p:tgtEl>
                                          <p:spTgt spid="48"/>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anim calcmode="lin" valueType="num">
                                      <p:cBhvr>
                                        <p:cTn id="44" dur="500" fill="hold"/>
                                        <p:tgtEl>
                                          <p:spTgt spid="44"/>
                                        </p:tgtEl>
                                        <p:attrNameLst>
                                          <p:attrName>ppt_x</p:attrName>
                                        </p:attrNameLst>
                                      </p:cBhvr>
                                      <p:tavLst>
                                        <p:tav tm="0">
                                          <p:val>
                                            <p:strVal val="#ppt_x"/>
                                          </p:val>
                                        </p:tav>
                                        <p:tav tm="100000">
                                          <p:val>
                                            <p:strVal val="#ppt_x"/>
                                          </p:val>
                                        </p:tav>
                                      </p:tavLst>
                                    </p:anim>
                                    <p:anim calcmode="lin" valueType="num">
                                      <p:cBhvr>
                                        <p:cTn id="45" dur="500" fill="hold"/>
                                        <p:tgtEl>
                                          <p:spTgt spid="44"/>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anim calcmode="lin" valueType="num">
                                      <p:cBhvr>
                                        <p:cTn id="50" dur="500" fill="hold"/>
                                        <p:tgtEl>
                                          <p:spTgt spid="55"/>
                                        </p:tgtEl>
                                        <p:attrNameLst>
                                          <p:attrName>ppt_x</p:attrName>
                                        </p:attrNameLst>
                                      </p:cBhvr>
                                      <p:tavLst>
                                        <p:tav tm="0">
                                          <p:val>
                                            <p:strVal val="#ppt_x"/>
                                          </p:val>
                                        </p:tav>
                                        <p:tav tm="100000">
                                          <p:val>
                                            <p:strVal val="#ppt_x"/>
                                          </p:val>
                                        </p:tav>
                                      </p:tavLst>
                                    </p:anim>
                                    <p:anim calcmode="lin" valueType="num">
                                      <p:cBhvr>
                                        <p:cTn id="51" dur="500" fill="hold"/>
                                        <p:tgtEl>
                                          <p:spTgt spid="55"/>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anim calcmode="lin" valueType="num">
                                      <p:cBhvr>
                                        <p:cTn id="56" dur="500" fill="hold"/>
                                        <p:tgtEl>
                                          <p:spTgt spid="51"/>
                                        </p:tgtEl>
                                        <p:attrNameLst>
                                          <p:attrName>ppt_x</p:attrName>
                                        </p:attrNameLst>
                                      </p:cBhvr>
                                      <p:tavLst>
                                        <p:tav tm="0">
                                          <p:val>
                                            <p:strVal val="#ppt_x"/>
                                          </p:val>
                                        </p:tav>
                                        <p:tav tm="100000">
                                          <p:val>
                                            <p:strVal val="#ppt_x"/>
                                          </p:val>
                                        </p:tav>
                                      </p:tavLst>
                                    </p:anim>
                                    <p:anim calcmode="lin" valueType="num">
                                      <p:cBhvr>
                                        <p:cTn id="57" dur="500" fill="hold"/>
                                        <p:tgtEl>
                                          <p:spTgt spid="51"/>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anim calcmode="lin" valueType="num">
                                      <p:cBhvr>
                                        <p:cTn id="62" dur="500" fill="hold"/>
                                        <p:tgtEl>
                                          <p:spTgt spid="43"/>
                                        </p:tgtEl>
                                        <p:attrNameLst>
                                          <p:attrName>ppt_x</p:attrName>
                                        </p:attrNameLst>
                                      </p:cBhvr>
                                      <p:tavLst>
                                        <p:tav tm="0">
                                          <p:val>
                                            <p:strVal val="#ppt_x"/>
                                          </p:val>
                                        </p:tav>
                                        <p:tav tm="100000">
                                          <p:val>
                                            <p:strVal val="#ppt_x"/>
                                          </p:val>
                                        </p:tav>
                                      </p:tavLst>
                                    </p:anim>
                                    <p:anim calcmode="lin" valueType="num">
                                      <p:cBhvr>
                                        <p:cTn id="63" dur="500" fill="hold"/>
                                        <p:tgtEl>
                                          <p:spTgt spid="43"/>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grpId="0" nodeType="after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anim calcmode="lin" valueType="num">
                                      <p:cBhvr>
                                        <p:cTn id="68" dur="500" fill="hold"/>
                                        <p:tgtEl>
                                          <p:spTgt spid="72"/>
                                        </p:tgtEl>
                                        <p:attrNameLst>
                                          <p:attrName>ppt_x</p:attrName>
                                        </p:attrNameLst>
                                      </p:cBhvr>
                                      <p:tavLst>
                                        <p:tav tm="0">
                                          <p:val>
                                            <p:strVal val="#ppt_x"/>
                                          </p:val>
                                        </p:tav>
                                        <p:tav tm="100000">
                                          <p:val>
                                            <p:strVal val="#ppt_x"/>
                                          </p:val>
                                        </p:tav>
                                      </p:tavLst>
                                    </p:anim>
                                    <p:anim calcmode="lin" valueType="num">
                                      <p:cBhvr>
                                        <p:cTn id="69"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41" grpId="0" animBg="1"/>
      <p:bldP spid="48" grpId="0" animBg="1"/>
      <p:bldP spid="55" grpId="0" animBg="1"/>
      <p:bldP spid="7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 name="Shape 1656"/>
          <p:cNvSpPr>
            <a:spLocks noGrp="1"/>
          </p:cNvSpPr>
          <p:nvPr>
            <p:ph type="sldNum" sz="quarter" idx="2"/>
          </p:nvPr>
        </p:nvSpPr>
        <p:spPr>
          <a:xfrm>
            <a:off x="18061523" y="610979"/>
            <a:ext cx="275442"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1669" name="Shape 1669"/>
          <p:cNvSpPr/>
          <p:nvPr/>
        </p:nvSpPr>
        <p:spPr>
          <a:xfrm>
            <a:off x="580571" y="8791152"/>
            <a:ext cx="11937077" cy="2032504"/>
          </a:xfrm>
          <a:prstGeom prst="rect">
            <a:avLst/>
          </a:prstGeom>
          <a:solidFill>
            <a:srgbClr val="1E1F28"/>
          </a:solidFill>
          <a:ln w="12700">
            <a:miter lim="400000"/>
          </a:ln>
        </p:spPr>
        <p:txBody>
          <a:bodyPr lIns="45719" rIns="45719" anchor="ctr"/>
          <a:lstStyle/>
          <a:p>
            <a:pPr algn="ctr">
              <a:defRPr>
                <a:solidFill>
                  <a:srgbClr val="FFFFFF"/>
                </a:solidFill>
              </a:defRPr>
            </a:pPr>
            <a:r>
              <a:rPr lang="en-US" dirty="0">
                <a:solidFill>
                  <a:srgbClr val="EA0000"/>
                </a:solidFill>
              </a:rPr>
              <a:t>http://www.xembattu.com/</a:t>
            </a:r>
            <a:endParaRPr dirty="0">
              <a:solidFill>
                <a:srgbClr val="EA0000"/>
              </a:solidFill>
            </a:endParaRPr>
          </a:p>
        </p:txBody>
      </p:sp>
      <p:grpSp>
        <p:nvGrpSpPr>
          <p:cNvPr id="44" name="组合 43"/>
          <p:cNvGrpSpPr/>
          <p:nvPr/>
        </p:nvGrpSpPr>
        <p:grpSpPr>
          <a:xfrm>
            <a:off x="580571" y="442773"/>
            <a:ext cx="10168824" cy="707886"/>
            <a:chOff x="580571" y="442773"/>
            <a:chExt cx="10168824" cy="707886"/>
          </a:xfrm>
        </p:grpSpPr>
        <p:sp>
          <p:nvSpPr>
            <p:cNvPr id="45" name="TextBox 3"/>
            <p:cNvSpPr txBox="1"/>
            <p:nvPr/>
          </p:nvSpPr>
          <p:spPr>
            <a:xfrm>
              <a:off x="1453142" y="442773"/>
              <a:ext cx="9296253" cy="707886"/>
            </a:xfrm>
            <a:prstGeom prst="rect">
              <a:avLst/>
            </a:prstGeom>
            <a:noFill/>
          </p:spPr>
          <p:txBody>
            <a:bodyPr wrap="square" rtlCol="0">
              <a:spAutoFit/>
            </a:bodyPr>
            <a:lstStyle/>
            <a:p>
              <a:pPr defTabSz="914400" hangingPunct="1">
                <a:defRPr/>
              </a:pPr>
              <a:r>
                <a:rPr lang="en-US" altLang="zh-CN"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KHÁCH HÀNG DỰ ÁN NỔI BẬT</a:t>
              </a:r>
              <a:endParaRPr 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6" name="椭圆 45"/>
            <p:cNvSpPr/>
            <p:nvPr/>
          </p:nvSpPr>
          <p:spPr>
            <a:xfrm>
              <a:off x="580571" y="651295"/>
              <a:ext cx="660400" cy="375992"/>
            </a:xfrm>
            <a:prstGeom prst="ellipse">
              <a:avLst/>
            </a:prstGeom>
            <a:solidFill>
              <a:srgbClr val="FF413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CN" altLang="en-US" sz="2900" b="0" i="0" u="none" strike="noStrike" cap="none" spc="0" normalizeH="0" baseline="0">
                <a:ln>
                  <a:noFill/>
                </a:ln>
                <a:solidFill>
                  <a:srgbClr val="000000"/>
                </a:solidFill>
                <a:effectLst/>
                <a:uFillTx/>
                <a:latin typeface="+mj-lt"/>
                <a:ea typeface="+mj-ea"/>
                <a:cs typeface="+mj-cs"/>
                <a:sym typeface="Calibri"/>
              </a:endParaRPr>
            </a:p>
          </p:txBody>
        </p:sp>
      </p:grpSp>
      <p:pic>
        <p:nvPicPr>
          <p:cNvPr id="1026" name="Picture 2" descr="CÔNG TY TOÀN CẦU 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090" y="1806318"/>
            <a:ext cx="3167743" cy="31677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ang chủ - Công ty TNHH QUÝ THỊN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69885" y="2127199"/>
            <a:ext cx="2846862" cy="28468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ÂN THÀNH ME – CÔNG TY TNHH CƠ ĐIỆN LẠNH TÂN THÀN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7573" y="2364966"/>
            <a:ext cx="5331157" cy="20504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6342" y="6337037"/>
            <a:ext cx="3252629" cy="3035787"/>
          </a:xfrm>
          <a:prstGeom prst="rect">
            <a:avLst/>
          </a:prstGeom>
        </p:spPr>
      </p:pic>
      <p:pic>
        <p:nvPicPr>
          <p:cNvPr id="1034" name="Picture 10" descr="https://o.remove.bg/downloads/1bc8ffc1-176a-4b3c-af5f-b5d3c4dc3509/logo-zilex-removebg-previe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8819" y="5361840"/>
            <a:ext cx="6001733" cy="43207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52754" y="4823233"/>
            <a:ext cx="3958774"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dirty="0">
                <a:solidFill>
                  <a:schemeClr val="bg1">
                    <a:lumMod val="65000"/>
                  </a:schemeClr>
                </a:solidFill>
              </a:rPr>
              <a:t>https://gtglobal.com.vn/</a:t>
            </a:r>
            <a:endParaRPr kumimoji="0" lang="en-US" sz="2900" i="0" u="none" strike="noStrike" cap="none" spc="0" normalizeH="0" baseline="0" dirty="0">
              <a:ln>
                <a:noFill/>
              </a:ln>
              <a:solidFill>
                <a:schemeClr val="bg1">
                  <a:lumMod val="65000"/>
                </a:schemeClr>
              </a:solidFill>
              <a:effectLst/>
              <a:uFillTx/>
              <a:sym typeface="Calibri"/>
            </a:endParaRPr>
          </a:p>
        </p:txBody>
      </p:sp>
      <p:sp>
        <p:nvSpPr>
          <p:cNvPr id="5" name="TextBox 4"/>
          <p:cNvSpPr txBox="1"/>
          <p:nvPr/>
        </p:nvSpPr>
        <p:spPr>
          <a:xfrm>
            <a:off x="8293857" y="4370612"/>
            <a:ext cx="4147928"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dirty="0">
                <a:solidFill>
                  <a:schemeClr val="accent1">
                    <a:lumMod val="75000"/>
                  </a:schemeClr>
                </a:solidFill>
              </a:rPr>
              <a:t>https://tanthanhme.com/</a:t>
            </a:r>
            <a:endParaRPr kumimoji="0" lang="en-US" sz="2900" i="0" u="none" strike="noStrike" cap="none" spc="0" normalizeH="0" baseline="0" dirty="0">
              <a:ln>
                <a:noFill/>
              </a:ln>
              <a:solidFill>
                <a:schemeClr val="accent1">
                  <a:lumMod val="75000"/>
                </a:schemeClr>
              </a:solidFill>
              <a:effectLst/>
              <a:uFillTx/>
              <a:sym typeface="Calibri"/>
            </a:endParaRPr>
          </a:p>
        </p:txBody>
      </p:sp>
      <p:sp>
        <p:nvSpPr>
          <p:cNvPr id="6" name="TextBox 5"/>
          <p:cNvSpPr txBox="1"/>
          <p:nvPr/>
        </p:nvSpPr>
        <p:spPr>
          <a:xfrm>
            <a:off x="14504620" y="4999543"/>
            <a:ext cx="3511537"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dirty="0">
                <a:solidFill>
                  <a:srgbClr val="FFFF66"/>
                </a:solidFill>
              </a:rPr>
              <a:t>https://quythinh.com/</a:t>
            </a:r>
            <a:endParaRPr kumimoji="0" lang="en-US" sz="2900" b="0" i="0" u="none" strike="noStrike" cap="none" spc="0" normalizeH="0" baseline="0" dirty="0">
              <a:ln>
                <a:noFill/>
              </a:ln>
              <a:solidFill>
                <a:srgbClr val="FFFF66"/>
              </a:solidFill>
              <a:effectLst/>
              <a:uFillTx/>
              <a:sym typeface="Calibri"/>
            </a:endParaRPr>
          </a:p>
        </p:txBody>
      </p:sp>
      <p:sp>
        <p:nvSpPr>
          <p:cNvPr id="7" name="Rectangle 6"/>
          <p:cNvSpPr/>
          <p:nvPr/>
        </p:nvSpPr>
        <p:spPr>
          <a:xfrm>
            <a:off x="11602152" y="9518541"/>
            <a:ext cx="4455066" cy="538609"/>
          </a:xfrm>
          <a:prstGeom prst="rect">
            <a:avLst/>
          </a:prstGeom>
        </p:spPr>
        <p:txBody>
          <a:bodyPr wrap="none">
            <a:spAutoFit/>
          </a:bodyPr>
          <a:lstStyle/>
          <a:p>
            <a:pPr algn="ctr">
              <a:defRPr>
                <a:solidFill>
                  <a:srgbClr val="FFFFFF"/>
                </a:solidFill>
              </a:defRPr>
            </a:pPr>
            <a:r>
              <a:rPr lang="en-US" dirty="0">
                <a:solidFill>
                  <a:schemeClr val="accent5">
                    <a:lumMod val="60000"/>
                    <a:lumOff val="40000"/>
                  </a:schemeClr>
                </a:solidFill>
              </a:rPr>
              <a:t>http://</a:t>
            </a:r>
            <a:r>
              <a:rPr lang="en-US" dirty="0" smtClean="0">
                <a:solidFill>
                  <a:schemeClr val="accent5">
                    <a:lumMod val="60000"/>
                    <a:lumOff val="40000"/>
                  </a:schemeClr>
                </a:solidFill>
              </a:rPr>
              <a:t>www.xembattu.com</a:t>
            </a:r>
            <a:r>
              <a:rPr lang="en-US" dirty="0">
                <a:solidFill>
                  <a:schemeClr val="accent5">
                    <a:lumMod val="60000"/>
                    <a:lumOff val="40000"/>
                  </a:schemeClr>
                </a:solidFill>
              </a:rPr>
              <a:t>/</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69"/>
                                        </p:tgtEl>
                                        <p:attrNameLst>
                                          <p:attrName>style.visibility</p:attrName>
                                        </p:attrNameLst>
                                      </p:cBhvr>
                                      <p:to>
                                        <p:strVal val="visible"/>
                                      </p:to>
                                    </p:set>
                                    <p:animEffect transition="in" filter="wipe(down)">
                                      <p:cBhvr>
                                        <p:cTn id="7" dur="500"/>
                                        <p:tgtEl>
                                          <p:spTgt spid="166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56"/>
                                        </p:tgtEl>
                                        <p:attrNameLst>
                                          <p:attrName>style.visibility</p:attrName>
                                        </p:attrNameLst>
                                      </p:cBhvr>
                                      <p:to>
                                        <p:strVal val="visible"/>
                                      </p:to>
                                    </p:set>
                                    <p:animEffect transition="in" filter="fade">
                                      <p:cBhvr>
                                        <p:cTn id="10" dur="1000"/>
                                        <p:tgtEl>
                                          <p:spTgt spid="1656"/>
                                        </p:tgtEl>
                                      </p:cBhvr>
                                    </p:animEffect>
                                    <p:anim calcmode="lin" valueType="num">
                                      <p:cBhvr>
                                        <p:cTn id="11" dur="1000" fill="hold"/>
                                        <p:tgtEl>
                                          <p:spTgt spid="1656"/>
                                        </p:tgtEl>
                                        <p:attrNameLst>
                                          <p:attrName>ppt_x</p:attrName>
                                        </p:attrNameLst>
                                      </p:cBhvr>
                                      <p:tavLst>
                                        <p:tav tm="0">
                                          <p:val>
                                            <p:strVal val="#ppt_x"/>
                                          </p:val>
                                        </p:tav>
                                        <p:tav tm="100000">
                                          <p:val>
                                            <p:strVal val="#ppt_x"/>
                                          </p:val>
                                        </p:tav>
                                      </p:tavLst>
                                    </p:anim>
                                    <p:anim calcmode="lin" valueType="num">
                                      <p:cBhvr>
                                        <p:cTn id="12" dur="1000" fill="hold"/>
                                        <p:tgtEl>
                                          <p:spTgt spid="16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6" grpId="0" animBg="1"/>
      <p:bldP spid="16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3229774" y="7605792"/>
            <a:ext cx="3337437"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748107" y="7341303"/>
            <a:ext cx="481667" cy="494018"/>
            <a:chOff x="3075709" y="2648199"/>
            <a:chExt cx="1306286" cy="1306286"/>
          </a:xfrm>
        </p:grpSpPr>
        <p:sp>
          <p:nvSpPr>
            <p:cNvPr id="11" name="Oval 10"/>
            <p:cNvSpPr/>
            <p:nvPr/>
          </p:nvSpPr>
          <p:spPr>
            <a:xfrm>
              <a:off x="3075709" y="2648199"/>
              <a:ext cx="1306286" cy="130628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2" name="Oval 11"/>
            <p:cNvSpPr/>
            <p:nvPr/>
          </p:nvSpPr>
          <p:spPr>
            <a:xfrm>
              <a:off x="3253838" y="2843292"/>
              <a:ext cx="933061" cy="9330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grpSp>
      <p:cxnSp>
        <p:nvCxnSpPr>
          <p:cNvPr id="13" name="Straight Connector 12"/>
          <p:cNvCxnSpPr/>
          <p:nvPr/>
        </p:nvCxnSpPr>
        <p:spPr>
          <a:xfrm>
            <a:off x="13564438" y="7594126"/>
            <a:ext cx="3337437"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9748731" y="7358783"/>
            <a:ext cx="481667" cy="494018"/>
            <a:chOff x="3075709" y="2648199"/>
            <a:chExt cx="1306286" cy="1306286"/>
          </a:xfrm>
        </p:grpSpPr>
        <p:sp>
          <p:nvSpPr>
            <p:cNvPr id="15" name="Oval 14"/>
            <p:cNvSpPr/>
            <p:nvPr/>
          </p:nvSpPr>
          <p:spPr>
            <a:xfrm>
              <a:off x="3075709" y="2648199"/>
              <a:ext cx="1306286" cy="130628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6" name="Oval 15"/>
            <p:cNvSpPr/>
            <p:nvPr/>
          </p:nvSpPr>
          <p:spPr>
            <a:xfrm>
              <a:off x="3253838" y="2843292"/>
              <a:ext cx="933061" cy="93306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grpSp>
      <p:grpSp>
        <p:nvGrpSpPr>
          <p:cNvPr id="17" name="Group 16"/>
          <p:cNvGrpSpPr/>
          <p:nvPr/>
        </p:nvGrpSpPr>
        <p:grpSpPr>
          <a:xfrm>
            <a:off x="16901875" y="7347117"/>
            <a:ext cx="481667" cy="494018"/>
            <a:chOff x="3075709" y="2648199"/>
            <a:chExt cx="1306286" cy="1306286"/>
          </a:xfrm>
        </p:grpSpPr>
        <p:sp>
          <p:nvSpPr>
            <p:cNvPr id="18" name="Oval 17"/>
            <p:cNvSpPr/>
            <p:nvPr/>
          </p:nvSpPr>
          <p:spPr>
            <a:xfrm>
              <a:off x="3075709" y="2648199"/>
              <a:ext cx="1306286" cy="130628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9" name="Oval 18"/>
            <p:cNvSpPr/>
            <p:nvPr/>
          </p:nvSpPr>
          <p:spPr>
            <a:xfrm>
              <a:off x="3253838" y="2843292"/>
              <a:ext cx="933061" cy="933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grpSp>
      <p:grpSp>
        <p:nvGrpSpPr>
          <p:cNvPr id="26" name="Group 25"/>
          <p:cNvGrpSpPr/>
          <p:nvPr/>
        </p:nvGrpSpPr>
        <p:grpSpPr>
          <a:xfrm>
            <a:off x="8791245" y="3932119"/>
            <a:ext cx="2359002" cy="2359002"/>
            <a:chOff x="3016096" y="1286280"/>
            <a:chExt cx="1474376" cy="1474376"/>
          </a:xfrm>
        </p:grpSpPr>
        <p:sp>
          <p:nvSpPr>
            <p:cNvPr id="27" name="Teardrop 26"/>
            <p:cNvSpPr/>
            <p:nvPr/>
          </p:nvSpPr>
          <p:spPr>
            <a:xfrm rot="8126240">
              <a:off x="3016096" y="1286280"/>
              <a:ext cx="1474376" cy="1474376"/>
            </a:xfrm>
            <a:prstGeom prst="teardrop">
              <a:avLst>
                <a:gd name="adj" fmla="val 1113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8" name="Oval 27"/>
            <p:cNvSpPr/>
            <p:nvPr/>
          </p:nvSpPr>
          <p:spPr>
            <a:xfrm>
              <a:off x="3201540" y="1471724"/>
              <a:ext cx="1103487" cy="11034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grpSp>
      <p:grpSp>
        <p:nvGrpSpPr>
          <p:cNvPr id="53" name="Group 52"/>
          <p:cNvGrpSpPr/>
          <p:nvPr/>
        </p:nvGrpSpPr>
        <p:grpSpPr>
          <a:xfrm>
            <a:off x="15960080" y="3814094"/>
            <a:ext cx="2359002" cy="2359002"/>
            <a:chOff x="8986229" y="2383814"/>
            <a:chExt cx="1474376" cy="1474376"/>
          </a:xfrm>
        </p:grpSpPr>
        <p:grpSp>
          <p:nvGrpSpPr>
            <p:cNvPr id="29" name="Group 28"/>
            <p:cNvGrpSpPr/>
            <p:nvPr/>
          </p:nvGrpSpPr>
          <p:grpSpPr>
            <a:xfrm>
              <a:off x="8986229" y="2383814"/>
              <a:ext cx="1474376" cy="1474376"/>
              <a:chOff x="3016096" y="1286280"/>
              <a:chExt cx="1474376" cy="1474376"/>
            </a:xfrm>
          </p:grpSpPr>
          <p:sp>
            <p:nvSpPr>
              <p:cNvPr id="30" name="Teardrop 29"/>
              <p:cNvSpPr/>
              <p:nvPr/>
            </p:nvSpPr>
            <p:spPr>
              <a:xfrm rot="8126240">
                <a:off x="3016096" y="1286280"/>
                <a:ext cx="1474376" cy="1474376"/>
              </a:xfrm>
              <a:prstGeom prst="teardrop">
                <a:avLst>
                  <a:gd name="adj" fmla="val 11133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31" name="Oval 30"/>
              <p:cNvSpPr/>
              <p:nvPr/>
            </p:nvSpPr>
            <p:spPr>
              <a:xfrm>
                <a:off x="3201540" y="1471724"/>
                <a:ext cx="1103487" cy="11034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gr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8669" y="2569258"/>
              <a:ext cx="1325776" cy="993312"/>
            </a:xfrm>
            <a:prstGeom prst="rect">
              <a:avLst/>
            </a:prstGeom>
          </p:spPr>
        </p:pic>
      </p:grpSp>
      <p:grpSp>
        <p:nvGrpSpPr>
          <p:cNvPr id="51" name="Group 50"/>
          <p:cNvGrpSpPr/>
          <p:nvPr/>
        </p:nvGrpSpPr>
        <p:grpSpPr>
          <a:xfrm>
            <a:off x="1774629" y="3881847"/>
            <a:ext cx="2359002" cy="2359002"/>
            <a:chOff x="4212349" y="2383814"/>
            <a:chExt cx="1474376" cy="1474376"/>
          </a:xfrm>
        </p:grpSpPr>
        <p:grpSp>
          <p:nvGrpSpPr>
            <p:cNvPr id="23" name="Group 22"/>
            <p:cNvGrpSpPr/>
            <p:nvPr/>
          </p:nvGrpSpPr>
          <p:grpSpPr>
            <a:xfrm>
              <a:off x="4212349" y="2383814"/>
              <a:ext cx="1474376" cy="1474376"/>
              <a:chOff x="3016096" y="1286280"/>
              <a:chExt cx="1474376" cy="1474376"/>
            </a:xfrm>
          </p:grpSpPr>
          <p:sp>
            <p:nvSpPr>
              <p:cNvPr id="24" name="Teardrop 23"/>
              <p:cNvSpPr/>
              <p:nvPr/>
            </p:nvSpPr>
            <p:spPr>
              <a:xfrm rot="8126240">
                <a:off x="3016096" y="1286280"/>
                <a:ext cx="1474376" cy="1474376"/>
              </a:xfrm>
              <a:prstGeom prst="teardrop">
                <a:avLst>
                  <a:gd name="adj" fmla="val 11133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5" name="Oval 24"/>
              <p:cNvSpPr/>
              <p:nvPr/>
            </p:nvSpPr>
            <p:spPr>
              <a:xfrm>
                <a:off x="3201540" y="1471724"/>
                <a:ext cx="1103487" cy="11034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gr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766" y="2731291"/>
              <a:ext cx="917845" cy="792303"/>
            </a:xfrm>
            <a:prstGeom prst="rect">
              <a:avLst/>
            </a:prstGeom>
          </p:spPr>
        </p:pic>
      </p:grpSp>
      <p:sp>
        <p:nvSpPr>
          <p:cNvPr id="37" name="TextBox 36"/>
          <p:cNvSpPr txBox="1"/>
          <p:nvPr/>
        </p:nvSpPr>
        <p:spPr>
          <a:xfrm>
            <a:off x="2529328" y="9348686"/>
            <a:ext cx="3086062" cy="489749"/>
          </a:xfrm>
          <a:prstGeom prst="rect">
            <a:avLst/>
          </a:prstGeom>
          <a:noFill/>
        </p:spPr>
        <p:txBody>
          <a:bodyPr wrap="square" rtlCol="0">
            <a:spAutoFit/>
          </a:bodyPr>
          <a:lstStyle/>
          <a:p>
            <a:pPr algn="ctr">
              <a:lnSpc>
                <a:spcPct val="150000"/>
              </a:lnSpc>
            </a:pPr>
            <a:r>
              <a:rPr lang="en-US" sz="1920" dirty="0" smtClean="0"/>
              <a:t>…</a:t>
            </a:r>
            <a:endParaRPr lang="en-US" sz="1920" dirty="0"/>
          </a:p>
        </p:txBody>
      </p:sp>
      <p:sp>
        <p:nvSpPr>
          <p:cNvPr id="40" name="TextBox 39"/>
          <p:cNvSpPr txBox="1"/>
          <p:nvPr/>
        </p:nvSpPr>
        <p:spPr>
          <a:xfrm>
            <a:off x="1508210" y="8034217"/>
            <a:ext cx="3443127" cy="2234458"/>
          </a:xfrm>
          <a:prstGeom prst="rect">
            <a:avLst/>
          </a:prstGeom>
          <a:noFill/>
        </p:spPr>
        <p:txBody>
          <a:bodyPr wrap="square" rtlCol="0">
            <a:spAutoFit/>
          </a:bodyPr>
          <a:lstStyle/>
          <a:p>
            <a:r>
              <a:rPr lang="en-US" sz="4640" b="1" dirty="0" smtClean="0">
                <a:solidFill>
                  <a:srgbClr val="00B0F0"/>
                </a:solidFill>
              </a:rPr>
              <a:t>GIẢI PHÁP CHẤM CÔNG TÍNH LƯƠNG</a:t>
            </a:r>
            <a:endParaRPr lang="en-US" sz="4640" b="1" dirty="0">
              <a:solidFill>
                <a:srgbClr val="00B0F0"/>
              </a:solidFill>
            </a:endParaRPr>
          </a:p>
        </p:txBody>
      </p:sp>
      <p:sp>
        <p:nvSpPr>
          <p:cNvPr id="43" name="TextBox 42"/>
          <p:cNvSpPr txBox="1"/>
          <p:nvPr/>
        </p:nvSpPr>
        <p:spPr>
          <a:xfrm>
            <a:off x="8351388" y="7995133"/>
            <a:ext cx="3624507" cy="2234458"/>
          </a:xfrm>
          <a:prstGeom prst="rect">
            <a:avLst/>
          </a:prstGeom>
          <a:noFill/>
        </p:spPr>
        <p:txBody>
          <a:bodyPr wrap="square" rtlCol="0">
            <a:spAutoFit/>
          </a:bodyPr>
          <a:lstStyle/>
          <a:p>
            <a:r>
              <a:rPr lang="en-US" sz="4640" b="1" dirty="0">
                <a:solidFill>
                  <a:srgbClr val="FFC000"/>
                </a:solidFill>
              </a:rPr>
              <a:t>THIẾT BỊ </a:t>
            </a:r>
            <a:r>
              <a:rPr lang="en-US" sz="4640" b="1" dirty="0" smtClean="0">
                <a:solidFill>
                  <a:srgbClr val="FFC000"/>
                </a:solidFill>
              </a:rPr>
              <a:t>ĐIỆN MÁY VĂN PHÒNG</a:t>
            </a:r>
            <a:endParaRPr lang="en-US" sz="4640" b="1" dirty="0">
              <a:solidFill>
                <a:srgbClr val="FFC000"/>
              </a:solidFill>
            </a:endParaRPr>
          </a:p>
        </p:txBody>
      </p:sp>
      <p:sp>
        <p:nvSpPr>
          <p:cNvPr id="46" name="TextBox 45"/>
          <p:cNvSpPr txBox="1"/>
          <p:nvPr/>
        </p:nvSpPr>
        <p:spPr>
          <a:xfrm>
            <a:off x="15482942" y="7995133"/>
            <a:ext cx="4094686" cy="2948499"/>
          </a:xfrm>
          <a:prstGeom prst="rect">
            <a:avLst/>
          </a:prstGeom>
          <a:noFill/>
        </p:spPr>
        <p:txBody>
          <a:bodyPr wrap="square" rtlCol="0">
            <a:spAutoFit/>
          </a:bodyPr>
          <a:lstStyle/>
          <a:p>
            <a:r>
              <a:rPr lang="en-US" sz="4640" b="1" dirty="0">
                <a:solidFill>
                  <a:srgbClr val="00B050"/>
                </a:solidFill>
              </a:rPr>
              <a:t>THIẾT KẾ </a:t>
            </a:r>
            <a:r>
              <a:rPr lang="en-US" sz="4640" b="1" dirty="0" smtClean="0">
                <a:solidFill>
                  <a:srgbClr val="00B050"/>
                </a:solidFill>
              </a:rPr>
              <a:t>WEB, DỊCH VỤ MARKETING ONLINE</a:t>
            </a:r>
            <a:endParaRPr lang="en-US" sz="4640" b="1" dirty="0">
              <a:solidFill>
                <a:srgbClr val="00B050"/>
              </a:solidFill>
            </a:endParaRPr>
          </a:p>
        </p:txBody>
      </p:sp>
      <p:sp>
        <p:nvSpPr>
          <p:cNvPr id="48" name="TextBox 47"/>
          <p:cNvSpPr txBox="1"/>
          <p:nvPr/>
        </p:nvSpPr>
        <p:spPr>
          <a:xfrm>
            <a:off x="4898493" y="593016"/>
            <a:ext cx="12631792" cy="978729"/>
          </a:xfrm>
          <a:prstGeom prst="rect">
            <a:avLst/>
          </a:prstGeom>
          <a:noFill/>
        </p:spPr>
        <p:txBody>
          <a:bodyPr wrap="square" rtlCol="0">
            <a:spAutoFit/>
          </a:bodyPr>
          <a:lstStyle/>
          <a:p>
            <a:r>
              <a:rPr lang="en-US" sz="5760" b="1" dirty="0">
                <a:solidFill>
                  <a:schemeClr val="accent4">
                    <a:lumMod val="40000"/>
                    <a:lumOff val="60000"/>
                  </a:schemeClr>
                </a:solidFill>
              </a:rPr>
              <a:t>LĨNH VỰC HOẠT ĐỘNG CÔNG TY</a:t>
            </a:r>
          </a:p>
        </p:txBody>
      </p:sp>
      <p:sp>
        <p:nvSpPr>
          <p:cNvPr id="49" name="TextBox 48"/>
          <p:cNvSpPr txBox="1"/>
          <p:nvPr/>
        </p:nvSpPr>
        <p:spPr>
          <a:xfrm>
            <a:off x="2653670" y="1854362"/>
            <a:ext cx="15146661" cy="1384995"/>
          </a:xfrm>
          <a:prstGeom prst="rect">
            <a:avLst/>
          </a:prstGeom>
          <a:noFill/>
        </p:spPr>
        <p:txBody>
          <a:bodyPr wrap="square" rtlCol="0">
            <a:spAutoFit/>
          </a:bodyPr>
          <a:lstStyle/>
          <a:p>
            <a:pPr algn="ctr"/>
            <a:r>
              <a:rPr lang="en-US" sz="2800" b="1" dirty="0" smtClean="0">
                <a:solidFill>
                  <a:schemeClr val="bg1"/>
                </a:solidFill>
              </a:rPr>
              <a:t>HOASON INFOTECH</a:t>
            </a:r>
            <a:r>
              <a:rPr lang="en-US" sz="2800" dirty="0">
                <a:solidFill>
                  <a:schemeClr val="bg1"/>
                </a:solidFill>
              </a:rPr>
              <a:t> </a:t>
            </a:r>
            <a:r>
              <a:rPr lang="en-US" sz="2800" dirty="0" err="1">
                <a:solidFill>
                  <a:schemeClr val="bg1"/>
                </a:solidFill>
              </a:rPr>
              <a:t>là</a:t>
            </a:r>
            <a:r>
              <a:rPr lang="en-US" sz="2800" dirty="0">
                <a:solidFill>
                  <a:schemeClr val="bg1"/>
                </a:solidFill>
              </a:rPr>
              <a:t> </a:t>
            </a:r>
            <a:r>
              <a:rPr lang="en-US" sz="2800" dirty="0" err="1">
                <a:solidFill>
                  <a:schemeClr val="bg1"/>
                </a:solidFill>
              </a:rPr>
              <a:t>công</a:t>
            </a:r>
            <a:r>
              <a:rPr lang="en-US" sz="2800" dirty="0">
                <a:solidFill>
                  <a:schemeClr val="bg1"/>
                </a:solidFill>
              </a:rPr>
              <a:t> ty </a:t>
            </a:r>
            <a:r>
              <a:rPr lang="en-US" sz="2800" dirty="0" err="1">
                <a:solidFill>
                  <a:schemeClr val="bg1"/>
                </a:solidFill>
              </a:rPr>
              <a:t>chuyên</a:t>
            </a:r>
            <a:r>
              <a:rPr lang="en-US" sz="2800" dirty="0">
                <a:solidFill>
                  <a:schemeClr val="bg1"/>
                </a:solidFill>
              </a:rPr>
              <a:t> </a:t>
            </a:r>
            <a:r>
              <a:rPr lang="en-US" sz="2800" dirty="0" err="1">
                <a:solidFill>
                  <a:schemeClr val="bg1"/>
                </a:solidFill>
              </a:rPr>
              <a:t>ngành</a:t>
            </a:r>
            <a:r>
              <a:rPr lang="en-US" sz="2800" dirty="0">
                <a:solidFill>
                  <a:schemeClr val="bg1"/>
                </a:solidFill>
              </a:rPr>
              <a:t> </a:t>
            </a:r>
            <a:r>
              <a:rPr lang="en-US" sz="2800" dirty="0" err="1">
                <a:solidFill>
                  <a:schemeClr val="bg1"/>
                </a:solidFill>
              </a:rPr>
              <a:t>Công</a:t>
            </a:r>
            <a:r>
              <a:rPr lang="en-US" sz="2800" dirty="0">
                <a:solidFill>
                  <a:schemeClr val="bg1"/>
                </a:solidFill>
              </a:rPr>
              <a:t> </a:t>
            </a:r>
            <a:r>
              <a:rPr lang="en-US" sz="2800" dirty="0" err="1">
                <a:solidFill>
                  <a:schemeClr val="bg1"/>
                </a:solidFill>
              </a:rPr>
              <a:t>Nghệ</a:t>
            </a:r>
            <a:r>
              <a:rPr lang="en-US" sz="2800" dirty="0">
                <a:solidFill>
                  <a:schemeClr val="bg1"/>
                </a:solidFill>
              </a:rPr>
              <a:t> </a:t>
            </a:r>
            <a:r>
              <a:rPr lang="en-US" sz="2800" dirty="0" err="1">
                <a:solidFill>
                  <a:schemeClr val="bg1"/>
                </a:solidFill>
              </a:rPr>
              <a:t>Thông</a:t>
            </a:r>
            <a:r>
              <a:rPr lang="en-US" sz="2800" dirty="0">
                <a:solidFill>
                  <a:schemeClr val="bg1"/>
                </a:solidFill>
              </a:rPr>
              <a:t> Tin </a:t>
            </a:r>
            <a:r>
              <a:rPr lang="en-US" sz="2800" dirty="0" err="1">
                <a:solidFill>
                  <a:schemeClr val="bg1"/>
                </a:solidFill>
              </a:rPr>
              <a:t>tại</a:t>
            </a:r>
            <a:r>
              <a:rPr lang="en-US" sz="2800" dirty="0">
                <a:solidFill>
                  <a:schemeClr val="bg1"/>
                </a:solidFill>
              </a:rPr>
              <a:t> </a:t>
            </a:r>
            <a:r>
              <a:rPr lang="en-US" sz="2800" dirty="0" err="1">
                <a:solidFill>
                  <a:schemeClr val="bg1"/>
                </a:solidFill>
              </a:rPr>
              <a:t>Việt</a:t>
            </a:r>
            <a:r>
              <a:rPr lang="en-US" sz="2800" dirty="0">
                <a:solidFill>
                  <a:schemeClr val="bg1"/>
                </a:solidFill>
              </a:rPr>
              <a:t> Nam, </a:t>
            </a:r>
            <a:r>
              <a:rPr lang="en-US" sz="2800" dirty="0" err="1">
                <a:solidFill>
                  <a:schemeClr val="bg1"/>
                </a:solidFill>
              </a:rPr>
              <a:t>thành</a:t>
            </a:r>
            <a:r>
              <a:rPr lang="en-US" sz="2800" dirty="0">
                <a:solidFill>
                  <a:schemeClr val="bg1"/>
                </a:solidFill>
              </a:rPr>
              <a:t> </a:t>
            </a:r>
            <a:r>
              <a:rPr lang="en-US" sz="2800" dirty="0" err="1">
                <a:solidFill>
                  <a:schemeClr val="bg1"/>
                </a:solidFill>
              </a:rPr>
              <a:t>lập</a:t>
            </a:r>
            <a:r>
              <a:rPr lang="en-US" sz="2800" dirty="0">
                <a:solidFill>
                  <a:schemeClr val="bg1"/>
                </a:solidFill>
              </a:rPr>
              <a:t> </a:t>
            </a:r>
            <a:r>
              <a:rPr lang="en-US" sz="2800" dirty="0" err="1">
                <a:solidFill>
                  <a:schemeClr val="bg1"/>
                </a:solidFill>
              </a:rPr>
              <a:t>năm</a:t>
            </a:r>
            <a:r>
              <a:rPr lang="en-US" sz="2800" dirty="0">
                <a:solidFill>
                  <a:schemeClr val="bg1"/>
                </a:solidFill>
              </a:rPr>
              <a:t> </a:t>
            </a:r>
            <a:r>
              <a:rPr lang="en-US" sz="2800" dirty="0" smtClean="0">
                <a:solidFill>
                  <a:schemeClr val="bg1"/>
                </a:solidFill>
              </a:rPr>
              <a:t>2014. </a:t>
            </a:r>
            <a:r>
              <a:rPr lang="en-US" sz="2800" dirty="0" err="1">
                <a:solidFill>
                  <a:schemeClr val="bg1"/>
                </a:solidFill>
              </a:rPr>
              <a:t>Sản</a:t>
            </a:r>
            <a:r>
              <a:rPr lang="en-US" sz="2800" dirty="0">
                <a:solidFill>
                  <a:schemeClr val="bg1"/>
                </a:solidFill>
              </a:rPr>
              <a:t> </a:t>
            </a:r>
            <a:r>
              <a:rPr lang="en-US" sz="2800" dirty="0" err="1">
                <a:solidFill>
                  <a:schemeClr val="bg1"/>
                </a:solidFill>
              </a:rPr>
              <a:t>phẩm</a:t>
            </a:r>
            <a:r>
              <a:rPr lang="en-US" sz="2800" dirty="0">
                <a:solidFill>
                  <a:schemeClr val="bg1"/>
                </a:solidFill>
              </a:rPr>
              <a:t> </a:t>
            </a:r>
            <a:r>
              <a:rPr lang="en-US" sz="2800" dirty="0" err="1">
                <a:solidFill>
                  <a:schemeClr val="bg1"/>
                </a:solidFill>
              </a:rPr>
              <a:t>của</a:t>
            </a:r>
            <a:r>
              <a:rPr lang="en-US" sz="2800" dirty="0">
                <a:solidFill>
                  <a:schemeClr val="bg1"/>
                </a:solidFill>
              </a:rPr>
              <a:t> </a:t>
            </a:r>
            <a:r>
              <a:rPr lang="en-US" sz="2800" b="1" dirty="0" smtClean="0">
                <a:solidFill>
                  <a:schemeClr val="bg1"/>
                </a:solidFill>
              </a:rPr>
              <a:t>HOASON</a:t>
            </a:r>
            <a:r>
              <a:rPr lang="en-US" sz="2800" dirty="0">
                <a:solidFill>
                  <a:schemeClr val="bg1"/>
                </a:solidFill>
              </a:rPr>
              <a:t> </a:t>
            </a:r>
            <a:r>
              <a:rPr lang="en-US" sz="2800" dirty="0" err="1" smtClean="0">
                <a:solidFill>
                  <a:schemeClr val="bg1"/>
                </a:solidFill>
              </a:rPr>
              <a:t>là</a:t>
            </a:r>
            <a:r>
              <a:rPr lang="en-US" sz="2800" dirty="0">
                <a:solidFill>
                  <a:schemeClr val="bg1"/>
                </a:solidFill>
              </a:rPr>
              <a:t> </a:t>
            </a:r>
            <a:r>
              <a:rPr lang="en-US" sz="2800" dirty="0" err="1" smtClean="0">
                <a:solidFill>
                  <a:schemeClr val="bg1"/>
                </a:solidFill>
              </a:rPr>
              <a:t>phần</a:t>
            </a:r>
            <a:r>
              <a:rPr lang="en-US" sz="2800" dirty="0" smtClean="0">
                <a:solidFill>
                  <a:schemeClr val="bg1"/>
                </a:solidFill>
              </a:rPr>
              <a:t> </a:t>
            </a:r>
            <a:r>
              <a:rPr lang="en-US" sz="2800" dirty="0" err="1" smtClean="0">
                <a:solidFill>
                  <a:schemeClr val="bg1"/>
                </a:solidFill>
              </a:rPr>
              <a:t>mềm</a:t>
            </a:r>
            <a:r>
              <a:rPr lang="en-US" sz="2800" dirty="0" smtClean="0">
                <a:solidFill>
                  <a:schemeClr val="bg1"/>
                </a:solidFill>
              </a:rPr>
              <a:t> </a:t>
            </a:r>
            <a:r>
              <a:rPr lang="en-US" sz="2800" dirty="0" err="1" smtClean="0">
                <a:solidFill>
                  <a:schemeClr val="bg1"/>
                </a:solidFill>
              </a:rPr>
              <a:t>chấm</a:t>
            </a:r>
            <a:r>
              <a:rPr lang="en-US" sz="2800" dirty="0" smtClean="0">
                <a:solidFill>
                  <a:schemeClr val="bg1"/>
                </a:solidFill>
              </a:rPr>
              <a:t> </a:t>
            </a:r>
            <a:r>
              <a:rPr lang="en-US" sz="2800" dirty="0" err="1" smtClean="0">
                <a:solidFill>
                  <a:schemeClr val="bg1"/>
                </a:solidFill>
              </a:rPr>
              <a:t>công</a:t>
            </a:r>
            <a:r>
              <a:rPr lang="en-US" sz="2800" dirty="0" smtClean="0">
                <a:solidFill>
                  <a:schemeClr val="bg1"/>
                </a:solidFill>
              </a:rPr>
              <a:t> </a:t>
            </a:r>
            <a:r>
              <a:rPr lang="en-US" sz="2800" dirty="0" err="1" smtClean="0">
                <a:solidFill>
                  <a:schemeClr val="bg1"/>
                </a:solidFill>
              </a:rPr>
              <a:t>tính</a:t>
            </a:r>
            <a:r>
              <a:rPr lang="en-US" sz="2800" dirty="0" smtClean="0">
                <a:solidFill>
                  <a:schemeClr val="bg1"/>
                </a:solidFill>
              </a:rPr>
              <a:t> </a:t>
            </a:r>
            <a:r>
              <a:rPr lang="en-US" sz="2800" dirty="0" err="1" smtClean="0">
                <a:solidFill>
                  <a:schemeClr val="bg1"/>
                </a:solidFill>
              </a:rPr>
              <a:t>lương</a:t>
            </a:r>
            <a:r>
              <a:rPr lang="en-US" sz="2800" dirty="0" smtClean="0">
                <a:solidFill>
                  <a:schemeClr val="bg1"/>
                </a:solidFill>
              </a:rPr>
              <a:t>, </a:t>
            </a:r>
            <a:r>
              <a:rPr lang="en-US" sz="2800" dirty="0" err="1" smtClean="0">
                <a:solidFill>
                  <a:schemeClr val="bg1"/>
                </a:solidFill>
              </a:rPr>
              <a:t>máy</a:t>
            </a:r>
            <a:r>
              <a:rPr lang="en-US" sz="2800" dirty="0" smtClean="0">
                <a:solidFill>
                  <a:schemeClr val="bg1"/>
                </a:solidFill>
              </a:rPr>
              <a:t> </a:t>
            </a:r>
            <a:r>
              <a:rPr lang="en-US" sz="2800" dirty="0" err="1" smtClean="0">
                <a:solidFill>
                  <a:schemeClr val="bg1"/>
                </a:solidFill>
              </a:rPr>
              <a:t>chấm</a:t>
            </a:r>
            <a:r>
              <a:rPr lang="en-US" sz="2800" dirty="0" smtClean="0">
                <a:solidFill>
                  <a:schemeClr val="bg1"/>
                </a:solidFill>
              </a:rPr>
              <a:t> </a:t>
            </a:r>
            <a:r>
              <a:rPr lang="en-US" sz="2800" dirty="0" err="1" smtClean="0">
                <a:solidFill>
                  <a:schemeClr val="bg1"/>
                </a:solidFill>
              </a:rPr>
              <a:t>công</a:t>
            </a:r>
            <a:r>
              <a:rPr lang="en-US" sz="2800" dirty="0" smtClean="0">
                <a:solidFill>
                  <a:schemeClr val="bg1"/>
                </a:solidFill>
              </a:rPr>
              <a:t>, </a:t>
            </a:r>
            <a:r>
              <a:rPr lang="en-US" sz="2800" dirty="0" err="1">
                <a:solidFill>
                  <a:schemeClr val="bg1"/>
                </a:solidFill>
              </a:rPr>
              <a:t>Máy</a:t>
            </a:r>
            <a:r>
              <a:rPr lang="en-US" sz="2800" dirty="0">
                <a:solidFill>
                  <a:schemeClr val="bg1"/>
                </a:solidFill>
              </a:rPr>
              <a:t> in, </a:t>
            </a:r>
            <a:r>
              <a:rPr lang="en-US" sz="2800" dirty="0" err="1" smtClean="0">
                <a:solidFill>
                  <a:schemeClr val="bg1"/>
                </a:solidFill>
              </a:rPr>
              <a:t>Máy</a:t>
            </a:r>
            <a:r>
              <a:rPr lang="en-US" sz="2800" dirty="0" smtClean="0">
                <a:solidFill>
                  <a:schemeClr val="bg1"/>
                </a:solidFill>
              </a:rPr>
              <a:t> </a:t>
            </a:r>
            <a:r>
              <a:rPr lang="en-US" sz="2800" dirty="0" err="1" smtClean="0">
                <a:solidFill>
                  <a:schemeClr val="bg1"/>
                </a:solidFill>
              </a:rPr>
              <a:t>tính</a:t>
            </a:r>
            <a:r>
              <a:rPr lang="en-US" sz="2800" dirty="0" smtClean="0">
                <a:solidFill>
                  <a:schemeClr val="bg1"/>
                </a:solidFill>
              </a:rPr>
              <a:t>, </a:t>
            </a:r>
            <a:r>
              <a:rPr lang="en-US" sz="2800" dirty="0" err="1" smtClean="0">
                <a:solidFill>
                  <a:schemeClr val="bg1"/>
                </a:solidFill>
              </a:rPr>
              <a:t>Máy</a:t>
            </a:r>
            <a:r>
              <a:rPr lang="en-US" sz="2800" dirty="0" smtClean="0">
                <a:solidFill>
                  <a:schemeClr val="bg1"/>
                </a:solidFill>
              </a:rPr>
              <a:t> </a:t>
            </a:r>
            <a:r>
              <a:rPr lang="en-US" sz="2800" dirty="0" err="1" smtClean="0">
                <a:solidFill>
                  <a:schemeClr val="bg1"/>
                </a:solidFill>
              </a:rPr>
              <a:t>quét</a:t>
            </a:r>
            <a:r>
              <a:rPr lang="en-US" sz="2800" dirty="0" smtClean="0">
                <a:solidFill>
                  <a:schemeClr val="bg1"/>
                </a:solidFill>
              </a:rPr>
              <a:t> , </a:t>
            </a:r>
            <a:r>
              <a:rPr lang="en-US" sz="2800" dirty="0" err="1" smtClean="0">
                <a:solidFill>
                  <a:schemeClr val="bg1"/>
                </a:solidFill>
              </a:rPr>
              <a:t>Máy</a:t>
            </a:r>
            <a:r>
              <a:rPr lang="en-US" sz="2800" dirty="0" smtClean="0">
                <a:solidFill>
                  <a:schemeClr val="bg1"/>
                </a:solidFill>
              </a:rPr>
              <a:t> </a:t>
            </a:r>
            <a:r>
              <a:rPr lang="en-US" sz="2800" dirty="0" err="1" smtClean="0">
                <a:solidFill>
                  <a:schemeClr val="bg1"/>
                </a:solidFill>
              </a:rPr>
              <a:t>chiếu</a:t>
            </a:r>
            <a:r>
              <a:rPr lang="en-US" sz="2800" dirty="0" smtClean="0">
                <a:solidFill>
                  <a:schemeClr val="bg1"/>
                </a:solidFill>
              </a:rPr>
              <a:t>, </a:t>
            </a:r>
            <a:r>
              <a:rPr lang="en-US" sz="2800" dirty="0" err="1" smtClean="0">
                <a:solidFill>
                  <a:schemeClr val="bg1"/>
                </a:solidFill>
              </a:rPr>
              <a:t>Cổng</a:t>
            </a:r>
            <a:r>
              <a:rPr lang="en-US" sz="2800" dirty="0" smtClean="0">
                <a:solidFill>
                  <a:schemeClr val="bg1"/>
                </a:solidFill>
              </a:rPr>
              <a:t> </a:t>
            </a:r>
            <a:r>
              <a:rPr lang="en-US" sz="2800" dirty="0" err="1" smtClean="0">
                <a:solidFill>
                  <a:schemeClr val="bg1"/>
                </a:solidFill>
              </a:rPr>
              <a:t>kiểm</a:t>
            </a:r>
            <a:r>
              <a:rPr lang="en-US" sz="2800" dirty="0" smtClean="0">
                <a:solidFill>
                  <a:schemeClr val="bg1"/>
                </a:solidFill>
              </a:rPr>
              <a:t> </a:t>
            </a:r>
            <a:r>
              <a:rPr lang="en-US" sz="2800" dirty="0" err="1" smtClean="0">
                <a:solidFill>
                  <a:schemeClr val="bg1"/>
                </a:solidFill>
              </a:rPr>
              <a:t>soát</a:t>
            </a:r>
            <a:r>
              <a:rPr lang="en-US" sz="2800" dirty="0" smtClean="0">
                <a:solidFill>
                  <a:schemeClr val="bg1"/>
                </a:solidFill>
              </a:rPr>
              <a:t> </a:t>
            </a:r>
            <a:r>
              <a:rPr lang="en-US" sz="2800" dirty="0" err="1" smtClean="0">
                <a:solidFill>
                  <a:schemeClr val="bg1"/>
                </a:solidFill>
              </a:rPr>
              <a:t>ra</a:t>
            </a:r>
            <a:r>
              <a:rPr lang="en-US" sz="2800" dirty="0" smtClean="0">
                <a:solidFill>
                  <a:schemeClr val="bg1"/>
                </a:solidFill>
              </a:rPr>
              <a:t> </a:t>
            </a:r>
            <a:r>
              <a:rPr lang="en-US" sz="2800" dirty="0" err="1" smtClean="0">
                <a:solidFill>
                  <a:schemeClr val="bg1"/>
                </a:solidFill>
              </a:rPr>
              <a:t>vào</a:t>
            </a:r>
            <a:r>
              <a:rPr lang="en-US" sz="2800" dirty="0" smtClean="0">
                <a:solidFill>
                  <a:schemeClr val="bg1"/>
                </a:solidFill>
              </a:rPr>
              <a:t> </a:t>
            </a:r>
            <a:r>
              <a:rPr lang="en-US" sz="2800" dirty="0" err="1">
                <a:solidFill>
                  <a:schemeClr val="bg1"/>
                </a:solidFill>
              </a:rPr>
              <a:t>Lĩnh</a:t>
            </a:r>
            <a:r>
              <a:rPr lang="en-US" sz="2800" dirty="0">
                <a:solidFill>
                  <a:schemeClr val="bg1"/>
                </a:solidFill>
              </a:rPr>
              <a:t> </a:t>
            </a:r>
            <a:r>
              <a:rPr lang="en-US" sz="2800" dirty="0" err="1">
                <a:solidFill>
                  <a:schemeClr val="bg1"/>
                </a:solidFill>
              </a:rPr>
              <a:t>vực</a:t>
            </a:r>
            <a:r>
              <a:rPr lang="en-US" sz="2800" dirty="0">
                <a:solidFill>
                  <a:schemeClr val="bg1"/>
                </a:solidFill>
              </a:rPr>
              <a:t> website domain, </a:t>
            </a:r>
            <a:r>
              <a:rPr lang="en-US" sz="2800" dirty="0" smtClean="0">
                <a:solidFill>
                  <a:schemeClr val="bg1"/>
                </a:solidFill>
              </a:rPr>
              <a:t>hosting, marketing online </a:t>
            </a:r>
            <a:r>
              <a:rPr lang="en-US" sz="2800" dirty="0">
                <a:solidFill>
                  <a:schemeClr val="bg1"/>
                </a:solidFill>
              </a:rPr>
              <a:t>….</a:t>
            </a:r>
          </a:p>
        </p:txBody>
      </p:sp>
      <p:cxnSp>
        <p:nvCxnSpPr>
          <p:cNvPr id="54" name="Straight Connector 53"/>
          <p:cNvCxnSpPr/>
          <p:nvPr/>
        </p:nvCxnSpPr>
        <p:spPr>
          <a:xfrm>
            <a:off x="6411294" y="7605792"/>
            <a:ext cx="3337437"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227001" y="7594126"/>
            <a:ext cx="3337437"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30" name="Picture 6" descr="https://o.remove.bg/downloads/16b9d024-74e8-4b2d-ad57-cc19be10b818/may-in-removebg-previe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6124" y="4581029"/>
            <a:ext cx="1119074" cy="111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58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250" fill="hold"/>
                                        <p:tgtEl>
                                          <p:spTgt spid="10"/>
                                        </p:tgtEl>
                                        <p:attrNameLst>
                                          <p:attrName>ppt_w</p:attrName>
                                        </p:attrNameLst>
                                      </p:cBhvr>
                                      <p:tavLst>
                                        <p:tav tm="0">
                                          <p:val>
                                            <p:fltVal val="0"/>
                                          </p:val>
                                        </p:tav>
                                        <p:tav tm="100000">
                                          <p:val>
                                            <p:strVal val="#ppt_w"/>
                                          </p:val>
                                        </p:tav>
                                      </p:tavLst>
                                    </p:anim>
                                    <p:anim calcmode="lin" valueType="num">
                                      <p:cBhvr>
                                        <p:cTn id="15" dur="250" fill="hold"/>
                                        <p:tgtEl>
                                          <p:spTgt spid="10"/>
                                        </p:tgtEl>
                                        <p:attrNameLst>
                                          <p:attrName>ppt_h</p:attrName>
                                        </p:attrNameLst>
                                      </p:cBhvr>
                                      <p:tavLst>
                                        <p:tav tm="0">
                                          <p:val>
                                            <p:fltVal val="0"/>
                                          </p:val>
                                        </p:tav>
                                        <p:tav tm="100000">
                                          <p:val>
                                            <p:strVal val="#ppt_h"/>
                                          </p:val>
                                        </p:tav>
                                      </p:tavLst>
                                    </p:anim>
                                    <p:animEffect transition="in" filter="fade">
                                      <p:cBhvr>
                                        <p:cTn id="16" dur="250"/>
                                        <p:tgtEl>
                                          <p:spTgt spid="10"/>
                                        </p:tgtEl>
                                      </p:cBhvr>
                                    </p:animEffect>
                                  </p:childTnLst>
                                </p:cTn>
                              </p:par>
                            </p:childTnLst>
                          </p:cTn>
                        </p:par>
                        <p:par>
                          <p:cTn id="17" fill="hold">
                            <p:stCondLst>
                              <p:cond delay="250"/>
                            </p:stCondLst>
                            <p:childTnLst>
                              <p:par>
                                <p:cTn id="18" presetID="53" presetClass="entr" presetSubtype="16"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250" fill="hold"/>
                                        <p:tgtEl>
                                          <p:spTgt spid="51"/>
                                        </p:tgtEl>
                                        <p:attrNameLst>
                                          <p:attrName>ppt_w</p:attrName>
                                        </p:attrNameLst>
                                      </p:cBhvr>
                                      <p:tavLst>
                                        <p:tav tm="0">
                                          <p:val>
                                            <p:fltVal val="0"/>
                                          </p:val>
                                        </p:tav>
                                        <p:tav tm="100000">
                                          <p:val>
                                            <p:strVal val="#ppt_w"/>
                                          </p:val>
                                        </p:tav>
                                      </p:tavLst>
                                    </p:anim>
                                    <p:anim calcmode="lin" valueType="num">
                                      <p:cBhvr>
                                        <p:cTn id="21" dur="250" fill="hold"/>
                                        <p:tgtEl>
                                          <p:spTgt spid="51"/>
                                        </p:tgtEl>
                                        <p:attrNameLst>
                                          <p:attrName>ppt_h</p:attrName>
                                        </p:attrNameLst>
                                      </p:cBhvr>
                                      <p:tavLst>
                                        <p:tav tm="0">
                                          <p:val>
                                            <p:fltVal val="0"/>
                                          </p:val>
                                        </p:tav>
                                        <p:tav tm="100000">
                                          <p:val>
                                            <p:strVal val="#ppt_h"/>
                                          </p:val>
                                        </p:tav>
                                      </p:tavLst>
                                    </p:anim>
                                    <p:animEffect transition="in" filter="fade">
                                      <p:cBhvr>
                                        <p:cTn id="22" dur="250"/>
                                        <p:tgtEl>
                                          <p:spTgt spid="51"/>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p:cTn id="26" dur="250" fill="hold"/>
                                        <p:tgtEl>
                                          <p:spTgt spid="40"/>
                                        </p:tgtEl>
                                        <p:attrNameLst>
                                          <p:attrName>ppt_w</p:attrName>
                                        </p:attrNameLst>
                                      </p:cBhvr>
                                      <p:tavLst>
                                        <p:tav tm="0">
                                          <p:val>
                                            <p:fltVal val="0"/>
                                          </p:val>
                                        </p:tav>
                                        <p:tav tm="100000">
                                          <p:val>
                                            <p:strVal val="#ppt_w"/>
                                          </p:val>
                                        </p:tav>
                                      </p:tavLst>
                                    </p:anim>
                                    <p:anim calcmode="lin" valueType="num">
                                      <p:cBhvr>
                                        <p:cTn id="27" dur="250" fill="hold"/>
                                        <p:tgtEl>
                                          <p:spTgt spid="40"/>
                                        </p:tgtEl>
                                        <p:attrNameLst>
                                          <p:attrName>ppt_h</p:attrName>
                                        </p:attrNameLst>
                                      </p:cBhvr>
                                      <p:tavLst>
                                        <p:tav tm="0">
                                          <p:val>
                                            <p:fltVal val="0"/>
                                          </p:val>
                                        </p:tav>
                                        <p:tav tm="100000">
                                          <p:val>
                                            <p:strVal val="#ppt_h"/>
                                          </p:val>
                                        </p:tav>
                                      </p:tavLst>
                                    </p:anim>
                                    <p:animEffect transition="in" filter="fade">
                                      <p:cBhvr>
                                        <p:cTn id="28" dur="250"/>
                                        <p:tgtEl>
                                          <p:spTgt spid="40"/>
                                        </p:tgtEl>
                                      </p:cBhvr>
                                    </p:animEffect>
                                  </p:childTnLst>
                                </p:cTn>
                              </p:par>
                            </p:childTnLst>
                          </p:cTn>
                        </p:par>
                        <p:par>
                          <p:cTn id="29" fill="hold">
                            <p:stCondLst>
                              <p:cond delay="750"/>
                            </p:stCondLst>
                            <p:childTnLst>
                              <p:par>
                                <p:cTn id="30" presetID="22" presetClass="entr" presetSubtype="4" fill="hold" nodeType="afterEffect">
                                  <p:stCondLst>
                                    <p:cond delay="25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50" fill="hold"/>
                                        <p:tgtEl>
                                          <p:spTgt spid="14"/>
                                        </p:tgtEl>
                                        <p:attrNameLst>
                                          <p:attrName>ppt_w</p:attrName>
                                        </p:attrNameLst>
                                      </p:cBhvr>
                                      <p:tavLst>
                                        <p:tav tm="0">
                                          <p:val>
                                            <p:fltVal val="0"/>
                                          </p:val>
                                        </p:tav>
                                        <p:tav tm="100000">
                                          <p:val>
                                            <p:strVal val="#ppt_w"/>
                                          </p:val>
                                        </p:tav>
                                      </p:tavLst>
                                    </p:anim>
                                    <p:anim calcmode="lin" valueType="num">
                                      <p:cBhvr>
                                        <p:cTn id="38" dur="250" fill="hold"/>
                                        <p:tgtEl>
                                          <p:spTgt spid="14"/>
                                        </p:tgtEl>
                                        <p:attrNameLst>
                                          <p:attrName>ppt_h</p:attrName>
                                        </p:attrNameLst>
                                      </p:cBhvr>
                                      <p:tavLst>
                                        <p:tav tm="0">
                                          <p:val>
                                            <p:fltVal val="0"/>
                                          </p:val>
                                        </p:tav>
                                        <p:tav tm="100000">
                                          <p:val>
                                            <p:strVal val="#ppt_h"/>
                                          </p:val>
                                        </p:tav>
                                      </p:tavLst>
                                    </p:anim>
                                    <p:animEffect transition="in" filter="fade">
                                      <p:cBhvr>
                                        <p:cTn id="39" dur="250"/>
                                        <p:tgtEl>
                                          <p:spTgt spid="14"/>
                                        </p:tgtEl>
                                      </p:cBhvr>
                                    </p:animEffect>
                                  </p:childTnLst>
                                </p:cTn>
                              </p:par>
                            </p:childTnLst>
                          </p:cTn>
                        </p:par>
                        <p:par>
                          <p:cTn id="40" fill="hold">
                            <p:stCondLst>
                              <p:cond delay="250"/>
                            </p:stCondLst>
                            <p:childTnLst>
                              <p:par>
                                <p:cTn id="41" presetID="53" presetClass="entr" presetSubtype="16"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250" fill="hold"/>
                                        <p:tgtEl>
                                          <p:spTgt spid="43"/>
                                        </p:tgtEl>
                                        <p:attrNameLst>
                                          <p:attrName>ppt_w</p:attrName>
                                        </p:attrNameLst>
                                      </p:cBhvr>
                                      <p:tavLst>
                                        <p:tav tm="0">
                                          <p:val>
                                            <p:fltVal val="0"/>
                                          </p:val>
                                        </p:tav>
                                        <p:tav tm="100000">
                                          <p:val>
                                            <p:strVal val="#ppt_w"/>
                                          </p:val>
                                        </p:tav>
                                      </p:tavLst>
                                    </p:anim>
                                    <p:anim calcmode="lin" valueType="num">
                                      <p:cBhvr>
                                        <p:cTn id="44" dur="250" fill="hold"/>
                                        <p:tgtEl>
                                          <p:spTgt spid="43"/>
                                        </p:tgtEl>
                                        <p:attrNameLst>
                                          <p:attrName>ppt_h</p:attrName>
                                        </p:attrNameLst>
                                      </p:cBhvr>
                                      <p:tavLst>
                                        <p:tav tm="0">
                                          <p:val>
                                            <p:fltVal val="0"/>
                                          </p:val>
                                        </p:tav>
                                        <p:tav tm="100000">
                                          <p:val>
                                            <p:strVal val="#ppt_h"/>
                                          </p:val>
                                        </p:tav>
                                      </p:tavLst>
                                    </p:anim>
                                    <p:animEffect transition="in" filter="fade">
                                      <p:cBhvr>
                                        <p:cTn id="45" dur="250"/>
                                        <p:tgtEl>
                                          <p:spTgt spid="43"/>
                                        </p:tgtEl>
                                      </p:cBhvr>
                                    </p:animEffect>
                                  </p:childTnLst>
                                </p:cTn>
                              </p:par>
                            </p:childTnLst>
                          </p:cTn>
                        </p:par>
                        <p:par>
                          <p:cTn id="46" fill="hold">
                            <p:stCondLst>
                              <p:cond delay="500"/>
                            </p:stCondLst>
                            <p:childTnLst>
                              <p:par>
                                <p:cTn id="47" presetID="22" presetClass="entr" presetSubtype="4" fill="hold" nodeType="afterEffect">
                                  <p:stCondLst>
                                    <p:cond delay="25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250" fill="hold"/>
                                        <p:tgtEl>
                                          <p:spTgt spid="17"/>
                                        </p:tgtEl>
                                        <p:attrNameLst>
                                          <p:attrName>ppt_w</p:attrName>
                                        </p:attrNameLst>
                                      </p:cBhvr>
                                      <p:tavLst>
                                        <p:tav tm="0">
                                          <p:val>
                                            <p:fltVal val="0"/>
                                          </p:val>
                                        </p:tav>
                                        <p:tav tm="100000">
                                          <p:val>
                                            <p:strVal val="#ppt_w"/>
                                          </p:val>
                                        </p:tav>
                                      </p:tavLst>
                                    </p:anim>
                                    <p:anim calcmode="lin" valueType="num">
                                      <p:cBhvr>
                                        <p:cTn id="55" dur="250" fill="hold"/>
                                        <p:tgtEl>
                                          <p:spTgt spid="17"/>
                                        </p:tgtEl>
                                        <p:attrNameLst>
                                          <p:attrName>ppt_h</p:attrName>
                                        </p:attrNameLst>
                                      </p:cBhvr>
                                      <p:tavLst>
                                        <p:tav tm="0">
                                          <p:val>
                                            <p:fltVal val="0"/>
                                          </p:val>
                                        </p:tav>
                                        <p:tav tm="100000">
                                          <p:val>
                                            <p:strVal val="#ppt_h"/>
                                          </p:val>
                                        </p:tav>
                                      </p:tavLst>
                                    </p:anim>
                                    <p:animEffect transition="in" filter="fade">
                                      <p:cBhvr>
                                        <p:cTn id="56" dur="250"/>
                                        <p:tgtEl>
                                          <p:spTgt spid="17"/>
                                        </p:tgtEl>
                                      </p:cBhvr>
                                    </p:animEffect>
                                  </p:childTnLst>
                                </p:cTn>
                              </p:par>
                            </p:childTnLst>
                          </p:cTn>
                        </p:par>
                        <p:par>
                          <p:cTn id="57" fill="hold">
                            <p:stCondLst>
                              <p:cond delay="250"/>
                            </p:stCondLst>
                            <p:childTnLst>
                              <p:par>
                                <p:cTn id="58" presetID="53" presetClass="entr" presetSubtype="16" fill="hold" nodeType="after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p:cTn id="60" dur="250" fill="hold"/>
                                        <p:tgtEl>
                                          <p:spTgt spid="53"/>
                                        </p:tgtEl>
                                        <p:attrNameLst>
                                          <p:attrName>ppt_w</p:attrName>
                                        </p:attrNameLst>
                                      </p:cBhvr>
                                      <p:tavLst>
                                        <p:tav tm="0">
                                          <p:val>
                                            <p:fltVal val="0"/>
                                          </p:val>
                                        </p:tav>
                                        <p:tav tm="100000">
                                          <p:val>
                                            <p:strVal val="#ppt_w"/>
                                          </p:val>
                                        </p:tav>
                                      </p:tavLst>
                                    </p:anim>
                                    <p:anim calcmode="lin" valueType="num">
                                      <p:cBhvr>
                                        <p:cTn id="61" dur="250" fill="hold"/>
                                        <p:tgtEl>
                                          <p:spTgt spid="53"/>
                                        </p:tgtEl>
                                        <p:attrNameLst>
                                          <p:attrName>ppt_h</p:attrName>
                                        </p:attrNameLst>
                                      </p:cBhvr>
                                      <p:tavLst>
                                        <p:tav tm="0">
                                          <p:val>
                                            <p:fltVal val="0"/>
                                          </p:val>
                                        </p:tav>
                                        <p:tav tm="100000">
                                          <p:val>
                                            <p:strVal val="#ppt_h"/>
                                          </p:val>
                                        </p:tav>
                                      </p:tavLst>
                                    </p:anim>
                                    <p:animEffect transition="in" filter="fade">
                                      <p:cBhvr>
                                        <p:cTn id="62" dur="250"/>
                                        <p:tgtEl>
                                          <p:spTgt spid="53"/>
                                        </p:tgtEl>
                                      </p:cBhvr>
                                    </p:animEffect>
                                  </p:childTnLst>
                                </p:cTn>
                              </p:par>
                            </p:childTnLst>
                          </p:cTn>
                        </p:par>
                        <p:par>
                          <p:cTn id="63" fill="hold">
                            <p:stCondLst>
                              <p:cond delay="500"/>
                            </p:stCondLst>
                            <p:childTnLst>
                              <p:par>
                                <p:cTn id="64" presetID="53" presetClass="entr" presetSubtype="16"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anim calcmode="lin" valueType="num">
                                      <p:cBhvr>
                                        <p:cTn id="66" dur="250" fill="hold"/>
                                        <p:tgtEl>
                                          <p:spTgt spid="46"/>
                                        </p:tgtEl>
                                        <p:attrNameLst>
                                          <p:attrName>ppt_w</p:attrName>
                                        </p:attrNameLst>
                                      </p:cBhvr>
                                      <p:tavLst>
                                        <p:tav tm="0">
                                          <p:val>
                                            <p:fltVal val="0"/>
                                          </p:val>
                                        </p:tav>
                                        <p:tav tm="100000">
                                          <p:val>
                                            <p:strVal val="#ppt_w"/>
                                          </p:val>
                                        </p:tav>
                                      </p:tavLst>
                                    </p:anim>
                                    <p:anim calcmode="lin" valueType="num">
                                      <p:cBhvr>
                                        <p:cTn id="67" dur="250" fill="hold"/>
                                        <p:tgtEl>
                                          <p:spTgt spid="46"/>
                                        </p:tgtEl>
                                        <p:attrNameLst>
                                          <p:attrName>ppt_h</p:attrName>
                                        </p:attrNameLst>
                                      </p:cBhvr>
                                      <p:tavLst>
                                        <p:tav tm="0">
                                          <p:val>
                                            <p:fltVal val="0"/>
                                          </p:val>
                                        </p:tav>
                                        <p:tav tm="100000">
                                          <p:val>
                                            <p:strVal val="#ppt_h"/>
                                          </p:val>
                                        </p:tav>
                                      </p:tavLst>
                                    </p:anim>
                                    <p:animEffect transition="in" filter="fade">
                                      <p:cBhvr>
                                        <p:cTn id="68" dur="250"/>
                                        <p:tgtEl>
                                          <p:spTgt spid="46"/>
                                        </p:tgtEl>
                                      </p:cBhvr>
                                    </p:animEffect>
                                  </p:childTnLst>
                                </p:cTn>
                              </p:par>
                            </p:childTnLst>
                          </p:cTn>
                        </p:par>
                        <p:par>
                          <p:cTn id="69" fill="hold">
                            <p:stCondLst>
                              <p:cond delay="750"/>
                            </p:stCondLst>
                            <p:childTnLst>
                              <p:par>
                                <p:cTn id="70" presetID="22" presetClass="entr" presetSubtype="4" fill="hold" nodeType="afterEffect">
                                  <p:stCondLst>
                                    <p:cond delay="250"/>
                                  </p:stCondLst>
                                  <p:childTnLst>
                                    <p:set>
                                      <p:cBhvr>
                                        <p:cTn id="71" dur="1" fill="hold">
                                          <p:stCondLst>
                                            <p:cond delay="0"/>
                                          </p:stCondLst>
                                        </p:cTn>
                                        <p:tgtEl>
                                          <p:spTgt spid="54"/>
                                        </p:tgtEl>
                                        <p:attrNameLst>
                                          <p:attrName>style.visibility</p:attrName>
                                        </p:attrNameLst>
                                      </p:cBhvr>
                                      <p:to>
                                        <p:strVal val="visible"/>
                                      </p:to>
                                    </p:set>
                                    <p:animEffect transition="in" filter="wipe(down)">
                                      <p:cBhvr>
                                        <p:cTn id="72" dur="500"/>
                                        <p:tgtEl>
                                          <p:spTgt spid="54"/>
                                        </p:tgtEl>
                                      </p:cBhvr>
                                    </p:animEffect>
                                  </p:childTnLst>
                                </p:cTn>
                              </p:par>
                            </p:childTnLst>
                          </p:cTn>
                        </p:par>
                        <p:par>
                          <p:cTn id="73" fill="hold">
                            <p:stCondLst>
                              <p:cond delay="1500"/>
                            </p:stCondLst>
                            <p:childTnLst>
                              <p:par>
                                <p:cTn id="74" presetID="22" presetClass="entr" presetSubtype="4" fill="hold" nodeType="afterEffect">
                                  <p:stCondLst>
                                    <p:cond delay="250"/>
                                  </p:stCondLst>
                                  <p:childTnLst>
                                    <p:set>
                                      <p:cBhvr>
                                        <p:cTn id="75" dur="1" fill="hold">
                                          <p:stCondLst>
                                            <p:cond delay="0"/>
                                          </p:stCondLst>
                                        </p:cTn>
                                        <p:tgtEl>
                                          <p:spTgt spid="56"/>
                                        </p:tgtEl>
                                        <p:attrNameLst>
                                          <p:attrName>style.visibility</p:attrName>
                                        </p:attrNameLst>
                                      </p:cBhvr>
                                      <p:to>
                                        <p:strVal val="visible"/>
                                      </p:to>
                                    </p:set>
                                    <p:animEffect transition="in" filter="wipe(down)">
                                      <p:cBhvr>
                                        <p:cTn id="7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3" grpId="0"/>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ăng 300% doanh thu với dịch vụ marketing online trọn gó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170008">
            <a:off x="12657540" y="606919"/>
            <a:ext cx="9473953" cy="94011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4836" y="4199510"/>
            <a:ext cx="2018501" cy="2215991"/>
          </a:xfrm>
          <a:prstGeom prst="rect">
            <a:avLst/>
          </a:prstGeom>
        </p:spPr>
        <p:txBody>
          <a:bodyPr wrap="none">
            <a:spAutoFit/>
          </a:bodyPr>
          <a:lstStyle/>
          <a:p>
            <a:pPr defTabSz="914400" hangingPunct="1">
              <a:defRPr/>
            </a:pPr>
            <a:r>
              <a:rPr lang="en-US" altLang="zh-CN" sz="13800" b="1" dirty="0" smtClean="0">
                <a:solidFill>
                  <a:schemeClr val="bg1"/>
                </a:solidFill>
                <a:latin typeface="Impact" panose="020B0806030902050204" pitchFamily="34" charset="0"/>
                <a:ea typeface="微软雅黑" panose="020B0503020204020204" pitchFamily="34" charset="-122"/>
              </a:rPr>
              <a:t>04</a:t>
            </a:r>
            <a:endParaRPr lang="en-US" sz="13800" b="1" dirty="0">
              <a:solidFill>
                <a:schemeClr val="bg1"/>
              </a:solidFill>
              <a:latin typeface="Impact" panose="020B0806030902050204" pitchFamily="34" charset="0"/>
              <a:ea typeface="微软雅黑" panose="020B0503020204020204" pitchFamily="34" charset="-122"/>
            </a:endParaRPr>
          </a:p>
        </p:txBody>
      </p:sp>
      <p:sp>
        <p:nvSpPr>
          <p:cNvPr id="4" name="Rectangle 3"/>
          <p:cNvSpPr/>
          <p:nvPr/>
        </p:nvSpPr>
        <p:spPr>
          <a:xfrm>
            <a:off x="2491583" y="4763124"/>
            <a:ext cx="6423553" cy="1015663"/>
          </a:xfrm>
          <a:prstGeom prst="rect">
            <a:avLst/>
          </a:prstGeom>
        </p:spPr>
        <p:txBody>
          <a:bodyPr wrap="none">
            <a:spAutoFit/>
          </a:bodyPr>
          <a:lstStyle/>
          <a:p>
            <a:r>
              <a:rPr lang="en-US" sz="6000" b="1" dirty="0">
                <a:solidFill>
                  <a:schemeClr val="bg1"/>
                </a:solidFill>
                <a:latin typeface="Arial" panose="020B0604020202020204" pitchFamily="34" charset="0"/>
                <a:ea typeface="微软雅黑" panose="020B0503020204020204" pitchFamily="34" charset="-122"/>
                <a:cs typeface="Arial" panose="020B0604020202020204" pitchFamily="34" charset="0"/>
              </a:rPr>
              <a:t>Marketing Online</a:t>
            </a:r>
            <a:endParaRPr lang="en-US" sz="6000" dirty="0"/>
          </a:p>
        </p:txBody>
      </p:sp>
      <p:sp>
        <p:nvSpPr>
          <p:cNvPr id="5" name="Rectangle 4"/>
          <p:cNvSpPr/>
          <p:nvPr/>
        </p:nvSpPr>
        <p:spPr>
          <a:xfrm>
            <a:off x="2491583" y="5778787"/>
            <a:ext cx="2710999" cy="584775"/>
          </a:xfrm>
          <a:prstGeom prst="rect">
            <a:avLst/>
          </a:prstGeom>
        </p:spPr>
        <p:txBody>
          <a:bodyPr wrap="none">
            <a:spAutoFit/>
          </a:bodyPr>
          <a:lstStyle/>
          <a:p>
            <a:pPr defTabSz="914400" hangingPunct="1">
              <a:defRPr/>
            </a:pPr>
            <a:r>
              <a:rPr lang="en-US" sz="3200" b="1" dirty="0">
                <a:solidFill>
                  <a:schemeClr val="accent2"/>
                </a:solidFill>
                <a:latin typeface="Arial" panose="020B0604020202020204" pitchFamily="34" charset="0"/>
                <a:ea typeface="微软雅黑" panose="020B0503020204020204" pitchFamily="34" charset="-122"/>
                <a:cs typeface="Arial" panose="020B0604020202020204" pitchFamily="34" charset="0"/>
              </a:rPr>
              <a:t>Web5sao.net</a:t>
            </a:r>
          </a:p>
        </p:txBody>
      </p:sp>
    </p:spTree>
    <p:extLst>
      <p:ext uri="{BB962C8B-B14F-4D97-AF65-F5344CB8AC3E}">
        <p14:creationId xmlns:p14="http://schemas.microsoft.com/office/powerpoint/2010/main" val="122931233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eb5sao.net/wp-content/uploads/2018/02/google-adword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4018" y="3821835"/>
            <a:ext cx="7212782" cy="43622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78941" y="6718784"/>
            <a:ext cx="10999821" cy="3662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en-US" sz="2900" b="0" i="0" u="none" strike="noStrike" cap="none" spc="0" normalizeH="0" baseline="0" dirty="0" smtClean="0">
              <a:ln>
                <a:noFill/>
              </a:ln>
              <a:solidFill>
                <a:schemeClr val="bg1"/>
              </a:solidFill>
              <a:effectLst/>
              <a:uFillTx/>
              <a:latin typeface="Arial Nova Cond" panose="020B0506020202020204" pitchFamily="34" charset="0"/>
              <a:cs typeface="Arial" panose="020B0604020202020204" pitchFamily="34" charset="0"/>
              <a:sym typeface="Calibri"/>
            </a:endParaRPr>
          </a:p>
          <a:p>
            <a:pPr marL="0" marR="0" indent="0" algn="l" defTabSz="1492300" rtl="0" fontAlgn="auto" latinLnBrk="0" hangingPunct="0">
              <a:lnSpc>
                <a:spcPct val="100000"/>
              </a:lnSpc>
              <a:spcBef>
                <a:spcPts val="0"/>
              </a:spcBef>
              <a:spcAft>
                <a:spcPts val="0"/>
              </a:spcAft>
              <a:buClrTx/>
              <a:buSzTx/>
              <a:buFontTx/>
              <a:buNone/>
              <a:tabLst/>
            </a:pPr>
            <a:endParaRPr kumimoji="0" lang="en-US" sz="2900" b="0" i="0" u="none" strike="noStrike" cap="none" spc="0" normalizeH="0" baseline="0" dirty="0" smtClean="0">
              <a:ln>
                <a:noFill/>
              </a:ln>
              <a:solidFill>
                <a:schemeClr val="bg1"/>
              </a:solidFill>
              <a:effectLst/>
              <a:uFillTx/>
              <a:latin typeface="Arial Nova Cond" panose="020B0506020202020204" pitchFamily="34" charset="0"/>
              <a:cs typeface="Arial" panose="020B0604020202020204" pitchFamily="34" charset="0"/>
              <a:sym typeface="Calibri"/>
            </a:endParaRPr>
          </a:p>
          <a:p>
            <a:pPr marL="0" marR="0" indent="0" algn="l" defTabSz="1492300" rtl="0" fontAlgn="auto" latinLnBrk="0" hangingPunct="0">
              <a:lnSpc>
                <a:spcPct val="100000"/>
              </a:lnSpc>
              <a:spcBef>
                <a:spcPts val="0"/>
              </a:spcBef>
              <a:spcAft>
                <a:spcPts val="0"/>
              </a:spcAft>
              <a:buClrTx/>
              <a:buSzTx/>
              <a:buFontTx/>
              <a:buNone/>
              <a:tabLst/>
            </a:pPr>
            <a:endParaRPr lang="en-US" dirty="0">
              <a:solidFill>
                <a:schemeClr val="bg1"/>
              </a:solidFill>
              <a:latin typeface="Arial Nova Cond" panose="020B0506020202020204" pitchFamily="34" charset="0"/>
              <a:cs typeface="Arial" panose="020B0604020202020204" pitchFamily="34" charset="0"/>
            </a:endParaRPr>
          </a:p>
          <a:p>
            <a:pPr marL="0" marR="0" indent="0" algn="l" defTabSz="1492300" rtl="0" fontAlgn="auto" latinLnBrk="0" hangingPunct="0">
              <a:lnSpc>
                <a:spcPct val="100000"/>
              </a:lnSpc>
              <a:spcBef>
                <a:spcPts val="0"/>
              </a:spcBef>
              <a:spcAft>
                <a:spcPts val="0"/>
              </a:spcAft>
              <a:buClrTx/>
              <a:buSzTx/>
              <a:buFontTx/>
              <a:buNone/>
              <a:tabLst/>
            </a:pPr>
            <a:endParaRPr kumimoji="0" lang="en-US" sz="2900" b="0" i="0" u="none" strike="noStrike" cap="none" spc="0" normalizeH="0" baseline="0" dirty="0" smtClean="0">
              <a:ln>
                <a:noFill/>
              </a:ln>
              <a:solidFill>
                <a:schemeClr val="bg1"/>
              </a:solidFill>
              <a:effectLst/>
              <a:uFillTx/>
              <a:latin typeface="Arial Nova Cond" panose="020B0506020202020204" pitchFamily="34" charset="0"/>
              <a:cs typeface="Arial" panose="020B0604020202020204" pitchFamily="34" charset="0"/>
              <a:sym typeface="Calibri"/>
            </a:endParaRPr>
          </a:p>
          <a:p>
            <a:pPr marL="0" marR="0" indent="0" algn="l" defTabSz="1492300" rtl="0" fontAlgn="auto" latinLnBrk="0" hangingPunct="0">
              <a:lnSpc>
                <a:spcPct val="100000"/>
              </a:lnSpc>
              <a:spcBef>
                <a:spcPts val="0"/>
              </a:spcBef>
              <a:spcAft>
                <a:spcPts val="0"/>
              </a:spcAft>
              <a:buClrTx/>
              <a:buSzTx/>
              <a:buFontTx/>
              <a:buNone/>
              <a:tabLst/>
            </a:pPr>
            <a:endParaRPr lang="en-US" dirty="0">
              <a:solidFill>
                <a:schemeClr val="bg1"/>
              </a:solidFill>
              <a:latin typeface="Arial Nova Cond" panose="020B0506020202020204" pitchFamily="34" charset="0"/>
              <a:cs typeface="Arial" panose="020B0604020202020204" pitchFamily="34" charset="0"/>
            </a:endParaRPr>
          </a:p>
          <a:p>
            <a:pPr marL="0" marR="0" indent="0" algn="l" defTabSz="1492300" rtl="0" fontAlgn="auto" latinLnBrk="0" hangingPunct="0">
              <a:lnSpc>
                <a:spcPct val="100000"/>
              </a:lnSpc>
              <a:spcBef>
                <a:spcPts val="0"/>
              </a:spcBef>
              <a:spcAft>
                <a:spcPts val="0"/>
              </a:spcAft>
              <a:buClrTx/>
              <a:buSzTx/>
              <a:buFontTx/>
              <a:buNone/>
              <a:tabLst/>
            </a:pPr>
            <a:r>
              <a:rPr kumimoji="0" lang="en-US" sz="2900" b="0" i="0" u="none" strike="noStrike" cap="none" spc="0" normalizeH="0" baseline="0" dirty="0" err="1" smtClean="0">
                <a:ln>
                  <a:noFill/>
                </a:ln>
                <a:solidFill>
                  <a:schemeClr val="bg1"/>
                </a:solidFill>
                <a:effectLst/>
                <a:uFillTx/>
                <a:latin typeface="Arial Nova Cond" panose="020B0506020202020204" pitchFamily="34" charset="0"/>
                <a:cs typeface="Arial" panose="020B0604020202020204" pitchFamily="34" charset="0"/>
                <a:sym typeface="Calibri"/>
              </a:rPr>
              <a:t>Tiết</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kiệm</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chi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phí</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tối</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đa</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tiếp</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cận</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mọi</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kênh</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truyền</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thông</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online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nhàm</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tìm</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kiếm</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tệp</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khách</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hàng</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tiềm</a:t>
            </a:r>
            <a:r>
              <a:rPr kumimoji="0" lang="en-US" sz="2900" b="0" i="0" u="none" strike="noStrike" cap="none" spc="0" normalizeH="0" dirty="0" smtClean="0">
                <a:ln>
                  <a:noFill/>
                </a:ln>
                <a:solidFill>
                  <a:schemeClr val="bg1"/>
                </a:solidFill>
                <a:effectLst/>
                <a:uFillTx/>
                <a:latin typeface="Arial Nova Cond" panose="020B0506020202020204" pitchFamily="34" charset="0"/>
                <a:cs typeface="Arial" panose="020B0604020202020204" pitchFamily="34" charset="0"/>
                <a:sym typeface="Calibri"/>
              </a:rPr>
              <a:t> </a:t>
            </a:r>
            <a:r>
              <a:rPr kumimoji="0" lang="en-US" sz="2900" b="0" i="0" u="none" strike="noStrike" cap="none" spc="0" normalizeH="0" dirty="0" err="1" smtClean="0">
                <a:ln>
                  <a:noFill/>
                </a:ln>
                <a:solidFill>
                  <a:schemeClr val="bg1"/>
                </a:solidFill>
                <a:effectLst/>
                <a:uFillTx/>
                <a:latin typeface="Arial Nova Cond" panose="020B0506020202020204" pitchFamily="34" charset="0"/>
                <a:cs typeface="Arial" panose="020B0604020202020204" pitchFamily="34" charset="0"/>
                <a:sym typeface="Calibri"/>
              </a:rPr>
              <a:t>năng</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Doanh</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nghiệp</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chỉ</a:t>
            </a:r>
            <a:r>
              <a:rPr lang="en-US" dirty="0" smtClean="0">
                <a:solidFill>
                  <a:schemeClr val="bg1"/>
                </a:solidFill>
                <a:latin typeface="Arial Nova Cond" panose="020B0506020202020204" pitchFamily="34" charset="0"/>
                <a:cs typeface="Arial" panose="020B0604020202020204" pitchFamily="34" charset="0"/>
              </a:rPr>
              <a:t> lo </a:t>
            </a:r>
            <a:r>
              <a:rPr lang="en-US" dirty="0" err="1" smtClean="0">
                <a:solidFill>
                  <a:schemeClr val="bg1"/>
                </a:solidFill>
                <a:latin typeface="Arial Nova Cond" panose="020B0506020202020204" pitchFamily="34" charset="0"/>
                <a:cs typeface="Arial" panose="020B0604020202020204" pitchFamily="34" charset="0"/>
              </a:rPr>
              <a:t>cung</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cấp</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sản</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phẩm</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chất</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lượng</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việc</a:t>
            </a:r>
            <a:r>
              <a:rPr lang="en-US" dirty="0" smtClean="0">
                <a:solidFill>
                  <a:schemeClr val="bg1"/>
                </a:solidFill>
                <a:latin typeface="Arial Nova Cond" panose="020B0506020202020204" pitchFamily="34" charset="0"/>
                <a:cs typeface="Arial" panose="020B0604020202020204" pitchFamily="34" charset="0"/>
              </a:rPr>
              <a:t> marketing </a:t>
            </a:r>
            <a:r>
              <a:rPr lang="en-US" dirty="0" err="1" smtClean="0">
                <a:solidFill>
                  <a:schemeClr val="bg1"/>
                </a:solidFill>
                <a:latin typeface="Arial Nova Cond" panose="020B0506020202020204" pitchFamily="34" charset="0"/>
                <a:cs typeface="Arial" panose="020B0604020202020204" pitchFamily="34" charset="0"/>
              </a:rPr>
              <a:t>cứ</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để</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chúng</a:t>
            </a:r>
            <a:r>
              <a:rPr lang="en-US" dirty="0" smtClean="0">
                <a:solidFill>
                  <a:schemeClr val="bg1"/>
                </a:solidFill>
                <a:latin typeface="Arial Nova Cond" panose="020B0506020202020204" pitchFamily="34" charset="0"/>
                <a:cs typeface="Arial" panose="020B0604020202020204" pitchFamily="34" charset="0"/>
              </a:rPr>
              <a:t> </a:t>
            </a:r>
            <a:r>
              <a:rPr lang="en-US" dirty="0" err="1" smtClean="0">
                <a:solidFill>
                  <a:schemeClr val="bg1"/>
                </a:solidFill>
                <a:latin typeface="Arial Nova Cond" panose="020B0506020202020204" pitchFamily="34" charset="0"/>
                <a:cs typeface="Arial" panose="020B0604020202020204" pitchFamily="34" charset="0"/>
              </a:rPr>
              <a:t>tôi</a:t>
            </a:r>
            <a:r>
              <a:rPr lang="en-US" dirty="0" smtClean="0">
                <a:solidFill>
                  <a:schemeClr val="bg1"/>
                </a:solidFill>
                <a:latin typeface="Arial Nova Cond" panose="020B0506020202020204" pitchFamily="34" charset="0"/>
                <a:cs typeface="Arial" panose="020B0604020202020204" pitchFamily="34" charset="0"/>
              </a:rPr>
              <a:t> lo.</a:t>
            </a:r>
            <a:endParaRPr kumimoji="0" lang="en-US" sz="2900" b="0" i="0" u="none" strike="noStrike" cap="none" spc="0" normalizeH="0" baseline="0" dirty="0">
              <a:ln>
                <a:noFill/>
              </a:ln>
              <a:solidFill>
                <a:schemeClr val="bg1"/>
              </a:solidFill>
              <a:effectLst/>
              <a:uFillTx/>
              <a:latin typeface="Arial Nova Cond" panose="020B0506020202020204" pitchFamily="34" charset="0"/>
              <a:cs typeface="Arial" panose="020B0604020202020204" pitchFamily="34" charset="0"/>
              <a:sym typeface="Calibri"/>
            </a:endParaRPr>
          </a:p>
        </p:txBody>
      </p:sp>
      <p:sp>
        <p:nvSpPr>
          <p:cNvPr id="4" name="TextBox 3"/>
          <p:cNvSpPr txBox="1"/>
          <p:nvPr/>
        </p:nvSpPr>
        <p:spPr>
          <a:xfrm>
            <a:off x="12344400" y="2990840"/>
            <a:ext cx="7379582"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ONLINE MARKETING</a:t>
            </a:r>
            <a:r>
              <a:rPr kumimoji="0" lang="en-US" sz="48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 A-Z</a:t>
            </a:r>
            <a:endParaRPr kumimoji="0" lang="en-US" sz="4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p:txBody>
      </p:sp>
      <p:pic>
        <p:nvPicPr>
          <p:cNvPr id="4100" name="Picture 4" descr="Quy Trình 7 Bước SEO Website Giúp Tăng Thứ Hạng Hiệu Quả - ZilaTe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18" y="587829"/>
            <a:ext cx="4981944" cy="32340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ịch vụ quảng cáo Google Ads uy tín - SEONG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080" y="1146522"/>
            <a:ext cx="4981944" cy="27934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acebook Ads - TopP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24" y="4187831"/>
            <a:ext cx="6518887" cy="431876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Gửi Email Marketing với email G Suite của Google - G Suite by Google with  Infolinks Vietn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7037" y="4537239"/>
            <a:ext cx="5362887" cy="361994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iết kiệm chi phí IT – TSG Việt Na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5285" y="9078858"/>
            <a:ext cx="1850571" cy="124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34411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Shape 3157"/>
          <p:cNvSpPr>
            <a:spLocks noGrp="1"/>
          </p:cNvSpPr>
          <p:nvPr>
            <p:ph type="sldNum" sz="quarter" idx="2"/>
          </p:nvPr>
        </p:nvSpPr>
        <p:spPr>
          <a:xfrm>
            <a:off x="18008093" y="610979"/>
            <a:ext cx="328872"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
        <p:nvSpPr>
          <p:cNvPr id="3159" name="Shape 3159"/>
          <p:cNvSpPr/>
          <p:nvPr/>
        </p:nvSpPr>
        <p:spPr>
          <a:xfrm>
            <a:off x="2418861" y="10270608"/>
            <a:ext cx="3999084" cy="4123764"/>
          </a:xfrm>
          <a:prstGeom prst="ellipse">
            <a:avLst/>
          </a:prstGeom>
          <a:solidFill>
            <a:srgbClr val="1E1F28"/>
          </a:solidFill>
          <a:ln w="12700">
            <a:miter lim="400000"/>
          </a:ln>
        </p:spPr>
        <p:txBody>
          <a:bodyPr lIns="45719" rIns="45719" anchor="ctr"/>
          <a:lstStyle/>
          <a:p>
            <a:endParaRPr/>
          </a:p>
        </p:txBody>
      </p:sp>
      <p:sp>
        <p:nvSpPr>
          <p:cNvPr id="28" name="椭圆 27"/>
          <p:cNvSpPr/>
          <p:nvPr/>
        </p:nvSpPr>
        <p:spPr>
          <a:xfrm>
            <a:off x="428171" y="557603"/>
            <a:ext cx="682172" cy="375992"/>
          </a:xfrm>
          <a:prstGeom prst="ellipse">
            <a:avLst/>
          </a:prstGeom>
          <a:solidFill>
            <a:schemeClr val="accent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CN" altLang="en-US" sz="2900" b="0" i="0" u="none" strike="noStrike" cap="none" spc="0" normalizeH="0" baseline="0">
              <a:ln>
                <a:noFill/>
              </a:ln>
              <a:solidFill>
                <a:srgbClr val="000000"/>
              </a:solidFill>
              <a:effectLst/>
              <a:uFillTx/>
              <a:latin typeface="+mj-lt"/>
              <a:ea typeface="+mj-ea"/>
              <a:cs typeface="+mj-cs"/>
              <a:sym typeface="Calibri"/>
            </a:endParaRPr>
          </a:p>
        </p:txBody>
      </p:sp>
      <p:sp>
        <p:nvSpPr>
          <p:cNvPr id="2" name="TextBox 1"/>
          <p:cNvSpPr txBox="1"/>
          <p:nvPr/>
        </p:nvSpPr>
        <p:spPr>
          <a:xfrm>
            <a:off x="1262743" y="391657"/>
            <a:ext cx="16438152"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smtClean="0">
                <a:ln>
                  <a:noFill/>
                </a:ln>
                <a:solidFill>
                  <a:schemeClr val="accent5">
                    <a:lumMod val="40000"/>
                    <a:lumOff val="60000"/>
                  </a:schemeClr>
                </a:solidFill>
                <a:effectLst/>
                <a:uFillTx/>
                <a:latin typeface="+mj-lt"/>
                <a:ea typeface="+mj-ea"/>
                <a:cs typeface="+mj-cs"/>
                <a:sym typeface="Calibri"/>
              </a:rPr>
              <a:t>LỢI</a:t>
            </a:r>
            <a:r>
              <a:rPr kumimoji="0" lang="en-US" sz="4400" b="1" i="0" u="none" strike="noStrike" cap="none" spc="0" normalizeH="0" dirty="0" smtClean="0">
                <a:ln>
                  <a:noFill/>
                </a:ln>
                <a:solidFill>
                  <a:schemeClr val="accent5">
                    <a:lumMod val="40000"/>
                    <a:lumOff val="60000"/>
                  </a:schemeClr>
                </a:solidFill>
                <a:effectLst/>
                <a:uFillTx/>
                <a:latin typeface="+mj-lt"/>
                <a:ea typeface="+mj-ea"/>
                <a:cs typeface="+mj-cs"/>
                <a:sym typeface="Calibri"/>
              </a:rPr>
              <a:t> ÍCH KHI SỬ DỤNG DỊCH VỤ MARKETING  ONLINE CỦA CHÚNG TÔI </a:t>
            </a:r>
            <a:endParaRPr kumimoji="0" lang="en-US" sz="4400" b="1" i="0" u="none" strike="noStrike" cap="none" spc="0" normalizeH="0" baseline="0" dirty="0">
              <a:ln>
                <a:noFill/>
              </a:ln>
              <a:solidFill>
                <a:schemeClr val="accent5">
                  <a:lumMod val="40000"/>
                  <a:lumOff val="60000"/>
                </a:schemeClr>
              </a:solidFill>
              <a:effectLst/>
              <a:uFillTx/>
              <a:latin typeface="+mj-lt"/>
              <a:ea typeface="+mj-ea"/>
              <a:cs typeface="+mj-cs"/>
              <a:sym typeface="Calibri"/>
            </a:endParaRPr>
          </a:p>
        </p:txBody>
      </p:sp>
      <p:pic>
        <p:nvPicPr>
          <p:cNvPr id="3076" name="Picture 4" descr="https://web5sao.net/wp-content/uploads/2018/02/tao-ra-loi-nhu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632" y="1993540"/>
            <a:ext cx="4457551" cy="18645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01757" y="1763941"/>
            <a:ext cx="11460553" cy="2323713"/>
          </a:xfrm>
          <a:prstGeom prst="rect">
            <a:avLst/>
          </a:prstGeom>
        </p:spPr>
        <p:txBody>
          <a:bodyPr wrap="square">
            <a:spAutoFit/>
          </a:bodyPr>
          <a:lstStyle/>
          <a:p>
            <a:pPr algn="ctr"/>
            <a:r>
              <a:rPr lang="en-US" b="1" dirty="0" err="1">
                <a:solidFill>
                  <a:schemeClr val="bg1"/>
                </a:solidFill>
                <a:latin typeface="-apple-system, BlinkMacSystemFont, &amp;quot;Segoe UI&amp;quot;, Roboto, Oxygen-Sans, Ubuntu, Cantarell, &amp;quot;Helvetica Neue&amp;quot;, sans-serif"/>
              </a:rPr>
              <a:t>Tạo</a:t>
            </a:r>
            <a:r>
              <a:rPr lang="en-US" b="1" dirty="0">
                <a:solidFill>
                  <a:schemeClr val="bg1"/>
                </a:solidFill>
                <a:latin typeface="-apple-system, BlinkMacSystemFont, &amp;quot;Segoe UI&amp;quot;, Roboto, Oxygen-Sans, Ubuntu, Cantarell, &amp;quot;Helvetica Neue&amp;quot;, sans-serif"/>
              </a:rPr>
              <a:t> </a:t>
            </a:r>
            <a:r>
              <a:rPr lang="en-US" b="1" dirty="0" err="1">
                <a:solidFill>
                  <a:schemeClr val="bg1"/>
                </a:solidFill>
                <a:latin typeface="-apple-system, BlinkMacSystemFont, &amp;quot;Segoe UI&amp;quot;, Roboto, Oxygen-Sans, Ubuntu, Cantarell, &amp;quot;Helvetica Neue&amp;quot;, sans-serif"/>
              </a:rPr>
              <a:t>ra</a:t>
            </a:r>
            <a:r>
              <a:rPr lang="en-US" b="1" dirty="0">
                <a:solidFill>
                  <a:schemeClr val="bg1"/>
                </a:solidFill>
                <a:latin typeface="-apple-system, BlinkMacSystemFont, &amp;quot;Segoe UI&amp;quot;, Roboto, Oxygen-Sans, Ubuntu, Cantarell, &amp;quot;Helvetica Neue&amp;quot;, sans-serif"/>
              </a:rPr>
              <a:t> </a:t>
            </a:r>
            <a:r>
              <a:rPr lang="en-US" b="1" dirty="0" err="1">
                <a:solidFill>
                  <a:schemeClr val="bg1"/>
                </a:solidFill>
                <a:latin typeface="-apple-system, BlinkMacSystemFont, &amp;quot;Segoe UI&amp;quot;, Roboto, Oxygen-Sans, Ubuntu, Cantarell, &amp;quot;Helvetica Neue&amp;quot;, sans-serif"/>
              </a:rPr>
              <a:t>lợi</a:t>
            </a:r>
            <a:r>
              <a:rPr lang="en-US" b="1" dirty="0">
                <a:solidFill>
                  <a:schemeClr val="bg1"/>
                </a:solidFill>
                <a:latin typeface="-apple-system, BlinkMacSystemFont, &amp;quot;Segoe UI&amp;quot;, Roboto, Oxygen-Sans, Ubuntu, Cantarell, &amp;quot;Helvetica Neue&amp;quot;, sans-serif"/>
              </a:rPr>
              <a:t> </a:t>
            </a:r>
            <a:r>
              <a:rPr lang="en-US" b="1" dirty="0" err="1">
                <a:solidFill>
                  <a:schemeClr val="bg1"/>
                </a:solidFill>
                <a:latin typeface="-apple-system, BlinkMacSystemFont, &amp;quot;Segoe UI&amp;quot;, Roboto, Oxygen-Sans, Ubuntu, Cantarell, &amp;quot;Helvetica Neue&amp;quot;, sans-serif"/>
              </a:rPr>
              <a:t>nhuận</a:t>
            </a:r>
            <a:endParaRPr lang="en-US" b="1" dirty="0">
              <a:solidFill>
                <a:schemeClr val="bg1"/>
              </a:solidFill>
              <a:latin typeface="-apple-system, BlinkMacSystemFont, &amp;quot;Segoe UI&amp;quot;, Roboto, Oxygen-Sans, Ubuntu, Cantarell, &amp;quot;Helvetica Neue&amp;quot;, sans-serif"/>
            </a:endParaRPr>
          </a:p>
          <a:p>
            <a:pPr algn="ctr"/>
            <a:r>
              <a:rPr lang="en-US" dirty="0" err="1">
                <a:solidFill>
                  <a:schemeClr val="bg1"/>
                </a:solidFill>
                <a:latin typeface="Quicksand"/>
              </a:rPr>
              <a:t>Với</a:t>
            </a:r>
            <a:r>
              <a:rPr lang="en-US" dirty="0">
                <a:solidFill>
                  <a:schemeClr val="bg1"/>
                </a:solidFill>
                <a:latin typeface="Quicksand"/>
              </a:rPr>
              <a:t> </a:t>
            </a:r>
            <a:r>
              <a:rPr lang="en-US" dirty="0" err="1">
                <a:solidFill>
                  <a:schemeClr val="bg1"/>
                </a:solidFill>
                <a:latin typeface="Quicksand"/>
              </a:rPr>
              <a:t>tôn</a:t>
            </a:r>
            <a:r>
              <a:rPr lang="en-US" dirty="0">
                <a:solidFill>
                  <a:schemeClr val="bg1"/>
                </a:solidFill>
                <a:latin typeface="Quicksand"/>
              </a:rPr>
              <a:t> </a:t>
            </a:r>
            <a:r>
              <a:rPr lang="en-US" dirty="0" err="1">
                <a:solidFill>
                  <a:schemeClr val="bg1"/>
                </a:solidFill>
                <a:latin typeface="Quicksand"/>
              </a:rPr>
              <a:t>chỉ</a:t>
            </a:r>
            <a:r>
              <a:rPr lang="en-US" dirty="0">
                <a:solidFill>
                  <a:schemeClr val="bg1"/>
                </a:solidFill>
                <a:latin typeface="Quicksand"/>
              </a:rPr>
              <a:t> </a:t>
            </a:r>
            <a:r>
              <a:rPr lang="en-US" dirty="0" err="1">
                <a:solidFill>
                  <a:schemeClr val="bg1"/>
                </a:solidFill>
                <a:latin typeface="Quicksand"/>
              </a:rPr>
              <a:t>hoạt</a:t>
            </a:r>
            <a:r>
              <a:rPr lang="en-US" dirty="0">
                <a:solidFill>
                  <a:schemeClr val="bg1"/>
                </a:solidFill>
                <a:latin typeface="Quicksand"/>
              </a:rPr>
              <a:t> </a:t>
            </a:r>
            <a:r>
              <a:rPr lang="en-US" dirty="0" err="1">
                <a:solidFill>
                  <a:schemeClr val="bg1"/>
                </a:solidFill>
                <a:latin typeface="Quicksand"/>
              </a:rPr>
              <a:t>động</a:t>
            </a:r>
            <a:r>
              <a:rPr lang="en-US" dirty="0">
                <a:solidFill>
                  <a:schemeClr val="bg1"/>
                </a:solidFill>
                <a:latin typeface="Quicksand"/>
              </a:rPr>
              <a:t> </a:t>
            </a:r>
            <a:r>
              <a:rPr lang="en-US" dirty="0" err="1">
                <a:solidFill>
                  <a:schemeClr val="bg1"/>
                </a:solidFill>
                <a:latin typeface="Quicksand"/>
              </a:rPr>
              <a:t>của</a:t>
            </a:r>
            <a:r>
              <a:rPr lang="en-US" dirty="0">
                <a:solidFill>
                  <a:schemeClr val="bg1"/>
                </a:solidFill>
                <a:latin typeface="Quicksand"/>
              </a:rPr>
              <a:t> </a:t>
            </a:r>
            <a:r>
              <a:rPr lang="en-US" dirty="0" err="1">
                <a:solidFill>
                  <a:schemeClr val="bg1"/>
                </a:solidFill>
                <a:latin typeface="Quicksand"/>
              </a:rPr>
              <a:t>chúng</a:t>
            </a:r>
            <a:r>
              <a:rPr lang="en-US" dirty="0">
                <a:solidFill>
                  <a:schemeClr val="bg1"/>
                </a:solidFill>
                <a:latin typeface="Quicksand"/>
              </a:rPr>
              <a:t> </a:t>
            </a:r>
            <a:r>
              <a:rPr lang="en-US" dirty="0" err="1">
                <a:solidFill>
                  <a:schemeClr val="bg1"/>
                </a:solidFill>
                <a:latin typeface="Quicksand"/>
              </a:rPr>
              <a:t>tôi</a:t>
            </a:r>
            <a:r>
              <a:rPr lang="en-US" dirty="0">
                <a:solidFill>
                  <a:schemeClr val="bg1"/>
                </a:solidFill>
                <a:latin typeface="Quicksand"/>
              </a:rPr>
              <a:t> “  </a:t>
            </a:r>
            <a:r>
              <a:rPr lang="en-US" dirty="0" err="1">
                <a:solidFill>
                  <a:schemeClr val="bg1"/>
                </a:solidFill>
                <a:latin typeface="Quicksand"/>
              </a:rPr>
              <a:t>Tạo</a:t>
            </a:r>
            <a:r>
              <a:rPr lang="en-US" dirty="0">
                <a:solidFill>
                  <a:schemeClr val="bg1"/>
                </a:solidFill>
                <a:latin typeface="Quicksand"/>
              </a:rPr>
              <a:t> </a:t>
            </a:r>
            <a:r>
              <a:rPr lang="en-US" dirty="0" err="1">
                <a:solidFill>
                  <a:schemeClr val="bg1"/>
                </a:solidFill>
                <a:latin typeface="Quicksand"/>
              </a:rPr>
              <a:t>ra</a:t>
            </a:r>
            <a:r>
              <a:rPr lang="en-US" dirty="0">
                <a:solidFill>
                  <a:schemeClr val="bg1"/>
                </a:solidFill>
                <a:latin typeface="Quicksand"/>
              </a:rPr>
              <a:t> </a:t>
            </a:r>
            <a:r>
              <a:rPr lang="en-US" dirty="0" err="1">
                <a:solidFill>
                  <a:schemeClr val="bg1"/>
                </a:solidFill>
                <a:latin typeface="Quicksand"/>
              </a:rPr>
              <a:t>lợi</a:t>
            </a:r>
            <a:r>
              <a:rPr lang="en-US" dirty="0">
                <a:solidFill>
                  <a:schemeClr val="bg1"/>
                </a:solidFill>
                <a:latin typeface="Quicksand"/>
              </a:rPr>
              <a:t> </a:t>
            </a:r>
            <a:r>
              <a:rPr lang="en-US" dirty="0" err="1">
                <a:solidFill>
                  <a:schemeClr val="bg1"/>
                </a:solidFill>
                <a:latin typeface="Quicksand"/>
              </a:rPr>
              <a:t>nhuận</a:t>
            </a:r>
            <a:r>
              <a:rPr lang="en-US" dirty="0">
                <a:solidFill>
                  <a:schemeClr val="bg1"/>
                </a:solidFill>
                <a:latin typeface="Quicksand"/>
              </a:rPr>
              <a:t> </a:t>
            </a:r>
            <a:r>
              <a:rPr lang="en-US" dirty="0" err="1">
                <a:solidFill>
                  <a:schemeClr val="bg1"/>
                </a:solidFill>
                <a:latin typeface="Quicksand"/>
              </a:rPr>
              <a:t>cho</a:t>
            </a:r>
            <a:r>
              <a:rPr lang="en-US" dirty="0">
                <a:solidFill>
                  <a:schemeClr val="bg1"/>
                </a:solidFill>
                <a:latin typeface="Quicksand"/>
              </a:rPr>
              <a:t> </a:t>
            </a:r>
            <a:r>
              <a:rPr lang="en-US" dirty="0" err="1">
                <a:solidFill>
                  <a:schemeClr val="bg1"/>
                </a:solidFill>
                <a:latin typeface="Quicksand"/>
              </a:rPr>
              <a:t>khách</a:t>
            </a:r>
            <a:r>
              <a:rPr lang="en-US" dirty="0">
                <a:solidFill>
                  <a:schemeClr val="bg1"/>
                </a:solidFill>
                <a:latin typeface="Quicksand"/>
              </a:rPr>
              <a:t> </a:t>
            </a:r>
            <a:r>
              <a:rPr lang="en-US" dirty="0" err="1">
                <a:solidFill>
                  <a:schemeClr val="bg1"/>
                </a:solidFill>
                <a:latin typeface="Quicksand"/>
              </a:rPr>
              <a:t>hàng</a:t>
            </a:r>
            <a:r>
              <a:rPr lang="en-US" dirty="0">
                <a:solidFill>
                  <a:schemeClr val="bg1"/>
                </a:solidFill>
                <a:latin typeface="Quicksand"/>
              </a:rPr>
              <a:t> ” Cho </a:t>
            </a:r>
            <a:r>
              <a:rPr lang="en-US" dirty="0" err="1">
                <a:solidFill>
                  <a:schemeClr val="bg1"/>
                </a:solidFill>
                <a:latin typeface="Quicksand"/>
              </a:rPr>
              <a:t>nên</a:t>
            </a:r>
            <a:r>
              <a:rPr lang="en-US" dirty="0">
                <a:solidFill>
                  <a:schemeClr val="bg1"/>
                </a:solidFill>
                <a:latin typeface="Quicksand"/>
              </a:rPr>
              <a:t> </a:t>
            </a:r>
            <a:r>
              <a:rPr lang="en-US" dirty="0" err="1">
                <a:solidFill>
                  <a:schemeClr val="bg1"/>
                </a:solidFill>
                <a:latin typeface="Quicksand"/>
              </a:rPr>
              <a:t>lợi</a:t>
            </a:r>
            <a:r>
              <a:rPr lang="en-US" dirty="0">
                <a:solidFill>
                  <a:schemeClr val="bg1"/>
                </a:solidFill>
                <a:latin typeface="Quicksand"/>
              </a:rPr>
              <a:t> </a:t>
            </a:r>
            <a:r>
              <a:rPr lang="en-US" dirty="0" err="1">
                <a:solidFill>
                  <a:schemeClr val="bg1"/>
                </a:solidFill>
                <a:latin typeface="Quicksand"/>
              </a:rPr>
              <a:t>nhuận</a:t>
            </a:r>
            <a:r>
              <a:rPr lang="en-US" dirty="0">
                <a:solidFill>
                  <a:schemeClr val="bg1"/>
                </a:solidFill>
                <a:latin typeface="Quicksand"/>
              </a:rPr>
              <a:t> </a:t>
            </a:r>
            <a:r>
              <a:rPr lang="en-US" dirty="0" err="1">
                <a:solidFill>
                  <a:schemeClr val="bg1"/>
                </a:solidFill>
                <a:latin typeface="Quicksand"/>
              </a:rPr>
              <a:t>của</a:t>
            </a:r>
            <a:r>
              <a:rPr lang="en-US" dirty="0">
                <a:solidFill>
                  <a:schemeClr val="bg1"/>
                </a:solidFill>
                <a:latin typeface="Quicksand"/>
              </a:rPr>
              <a:t> </a:t>
            </a:r>
            <a:r>
              <a:rPr lang="en-US" dirty="0" err="1">
                <a:solidFill>
                  <a:schemeClr val="bg1"/>
                </a:solidFill>
                <a:latin typeface="Quicksand"/>
              </a:rPr>
              <a:t>khách</a:t>
            </a:r>
            <a:r>
              <a:rPr lang="en-US" dirty="0">
                <a:solidFill>
                  <a:schemeClr val="bg1"/>
                </a:solidFill>
                <a:latin typeface="Quicksand"/>
              </a:rPr>
              <a:t> </a:t>
            </a:r>
            <a:r>
              <a:rPr lang="en-US" dirty="0" err="1">
                <a:solidFill>
                  <a:schemeClr val="bg1"/>
                </a:solidFill>
                <a:latin typeface="Quicksand"/>
              </a:rPr>
              <a:t>hàng</a:t>
            </a:r>
            <a:r>
              <a:rPr lang="en-US" dirty="0">
                <a:solidFill>
                  <a:schemeClr val="bg1"/>
                </a:solidFill>
                <a:latin typeface="Quicksand"/>
              </a:rPr>
              <a:t> </a:t>
            </a:r>
            <a:r>
              <a:rPr lang="en-US" dirty="0" err="1">
                <a:solidFill>
                  <a:schemeClr val="bg1"/>
                </a:solidFill>
                <a:latin typeface="Quicksand"/>
              </a:rPr>
              <a:t>chính</a:t>
            </a:r>
            <a:r>
              <a:rPr lang="en-US" dirty="0">
                <a:solidFill>
                  <a:schemeClr val="bg1"/>
                </a:solidFill>
                <a:latin typeface="Quicksand"/>
              </a:rPr>
              <a:t> </a:t>
            </a:r>
            <a:r>
              <a:rPr lang="en-US" dirty="0" err="1">
                <a:solidFill>
                  <a:schemeClr val="bg1"/>
                </a:solidFill>
                <a:latin typeface="Quicksand"/>
              </a:rPr>
              <a:t>là</a:t>
            </a:r>
            <a:r>
              <a:rPr lang="en-US" dirty="0">
                <a:solidFill>
                  <a:schemeClr val="bg1"/>
                </a:solidFill>
                <a:latin typeface="Quicksand"/>
              </a:rPr>
              <a:t> </a:t>
            </a:r>
            <a:r>
              <a:rPr lang="en-US" dirty="0" err="1">
                <a:solidFill>
                  <a:schemeClr val="bg1"/>
                </a:solidFill>
                <a:latin typeface="Quicksand"/>
              </a:rPr>
              <a:t>sự</a:t>
            </a:r>
            <a:r>
              <a:rPr lang="en-US" dirty="0">
                <a:solidFill>
                  <a:schemeClr val="bg1"/>
                </a:solidFill>
                <a:latin typeface="Quicksand"/>
              </a:rPr>
              <a:t> </a:t>
            </a:r>
            <a:r>
              <a:rPr lang="en-US" dirty="0" err="1">
                <a:solidFill>
                  <a:schemeClr val="bg1"/>
                </a:solidFill>
                <a:latin typeface="Quicksand"/>
              </a:rPr>
              <a:t>sống</a:t>
            </a:r>
            <a:r>
              <a:rPr lang="en-US" dirty="0">
                <a:solidFill>
                  <a:schemeClr val="bg1"/>
                </a:solidFill>
                <a:latin typeface="Quicksand"/>
              </a:rPr>
              <a:t> </a:t>
            </a:r>
            <a:r>
              <a:rPr lang="en-US" dirty="0" err="1">
                <a:solidFill>
                  <a:schemeClr val="bg1"/>
                </a:solidFill>
                <a:latin typeface="Quicksand"/>
              </a:rPr>
              <a:t>còn</a:t>
            </a:r>
            <a:r>
              <a:rPr lang="en-US" dirty="0">
                <a:solidFill>
                  <a:schemeClr val="bg1"/>
                </a:solidFill>
                <a:latin typeface="Quicksand"/>
              </a:rPr>
              <a:t> </a:t>
            </a:r>
            <a:r>
              <a:rPr lang="en-US" dirty="0" err="1">
                <a:solidFill>
                  <a:schemeClr val="bg1"/>
                </a:solidFill>
                <a:latin typeface="Quicksand"/>
              </a:rPr>
              <a:t>của</a:t>
            </a:r>
            <a:r>
              <a:rPr lang="en-US" dirty="0">
                <a:solidFill>
                  <a:schemeClr val="bg1"/>
                </a:solidFill>
                <a:latin typeface="Quicksand"/>
              </a:rPr>
              <a:t> </a:t>
            </a:r>
            <a:r>
              <a:rPr lang="en-US" dirty="0" err="1">
                <a:solidFill>
                  <a:schemeClr val="bg1"/>
                </a:solidFill>
                <a:latin typeface="Quicksand"/>
              </a:rPr>
              <a:t>chúng</a:t>
            </a:r>
            <a:r>
              <a:rPr lang="en-US" dirty="0">
                <a:solidFill>
                  <a:schemeClr val="bg1"/>
                </a:solidFill>
                <a:latin typeface="Quicksand"/>
              </a:rPr>
              <a:t> </a:t>
            </a:r>
            <a:r>
              <a:rPr lang="en-US" dirty="0" err="1">
                <a:solidFill>
                  <a:schemeClr val="bg1"/>
                </a:solidFill>
                <a:latin typeface="Quicksand"/>
              </a:rPr>
              <a:t>tôi</a:t>
            </a:r>
            <a:r>
              <a:rPr lang="en-US" dirty="0">
                <a:solidFill>
                  <a:schemeClr val="bg1"/>
                </a:solidFill>
                <a:latin typeface="Quicksand"/>
              </a:rPr>
              <a:t>. </a:t>
            </a:r>
            <a:r>
              <a:rPr lang="en-US" dirty="0" err="1">
                <a:solidFill>
                  <a:schemeClr val="bg1"/>
                </a:solidFill>
                <a:latin typeface="Quicksand"/>
              </a:rPr>
              <a:t>Chúng</a:t>
            </a:r>
            <a:r>
              <a:rPr lang="en-US" dirty="0">
                <a:solidFill>
                  <a:schemeClr val="bg1"/>
                </a:solidFill>
                <a:latin typeface="Quicksand"/>
              </a:rPr>
              <a:t> </a:t>
            </a:r>
            <a:r>
              <a:rPr lang="en-US" dirty="0" err="1">
                <a:solidFill>
                  <a:schemeClr val="bg1"/>
                </a:solidFill>
                <a:latin typeface="Quicksand"/>
              </a:rPr>
              <a:t>tôi</a:t>
            </a:r>
            <a:r>
              <a:rPr lang="en-US" dirty="0">
                <a:solidFill>
                  <a:schemeClr val="bg1"/>
                </a:solidFill>
                <a:latin typeface="Quicksand"/>
              </a:rPr>
              <a:t> </a:t>
            </a:r>
            <a:r>
              <a:rPr lang="en-US" dirty="0" err="1">
                <a:solidFill>
                  <a:schemeClr val="bg1"/>
                </a:solidFill>
                <a:latin typeface="Quicksand"/>
              </a:rPr>
              <a:t>nghiên</a:t>
            </a:r>
            <a:r>
              <a:rPr lang="en-US" dirty="0">
                <a:solidFill>
                  <a:schemeClr val="bg1"/>
                </a:solidFill>
                <a:latin typeface="Quicksand"/>
              </a:rPr>
              <a:t> </a:t>
            </a:r>
            <a:r>
              <a:rPr lang="en-US" dirty="0" err="1">
                <a:solidFill>
                  <a:schemeClr val="bg1"/>
                </a:solidFill>
                <a:latin typeface="Quicksand"/>
              </a:rPr>
              <a:t>cứu</a:t>
            </a:r>
            <a:r>
              <a:rPr lang="en-US" dirty="0">
                <a:solidFill>
                  <a:schemeClr val="bg1"/>
                </a:solidFill>
                <a:latin typeface="Quicksand"/>
              </a:rPr>
              <a:t>, </a:t>
            </a:r>
            <a:r>
              <a:rPr lang="en-US" dirty="0" err="1">
                <a:solidFill>
                  <a:schemeClr val="bg1"/>
                </a:solidFill>
                <a:latin typeface="Quicksand"/>
              </a:rPr>
              <a:t>vận</a:t>
            </a:r>
            <a:r>
              <a:rPr lang="en-US" dirty="0">
                <a:solidFill>
                  <a:schemeClr val="bg1"/>
                </a:solidFill>
                <a:latin typeface="Quicksand"/>
              </a:rPr>
              <a:t> </a:t>
            </a:r>
            <a:r>
              <a:rPr lang="en-US" dirty="0" err="1">
                <a:solidFill>
                  <a:schemeClr val="bg1"/>
                </a:solidFill>
                <a:latin typeface="Quicksand"/>
              </a:rPr>
              <a:t>hành</a:t>
            </a:r>
            <a:r>
              <a:rPr lang="en-US" dirty="0">
                <a:solidFill>
                  <a:schemeClr val="bg1"/>
                </a:solidFill>
                <a:latin typeface="Quicksand"/>
              </a:rPr>
              <a:t> </a:t>
            </a:r>
            <a:r>
              <a:rPr lang="en-US" dirty="0" err="1">
                <a:solidFill>
                  <a:schemeClr val="bg1"/>
                </a:solidFill>
                <a:latin typeface="Quicksand"/>
              </a:rPr>
              <a:t>làm</a:t>
            </a:r>
            <a:r>
              <a:rPr lang="en-US" dirty="0">
                <a:solidFill>
                  <a:schemeClr val="bg1"/>
                </a:solidFill>
                <a:latin typeface="Quicksand"/>
              </a:rPr>
              <a:t> </a:t>
            </a:r>
            <a:r>
              <a:rPr lang="en-US" dirty="0" err="1">
                <a:solidFill>
                  <a:schemeClr val="bg1"/>
                </a:solidFill>
                <a:latin typeface="Quicksand"/>
              </a:rPr>
              <a:t>sao</a:t>
            </a:r>
            <a:r>
              <a:rPr lang="en-US" dirty="0">
                <a:solidFill>
                  <a:schemeClr val="bg1"/>
                </a:solidFill>
                <a:latin typeface="Quicksand"/>
              </a:rPr>
              <a:t> </a:t>
            </a:r>
            <a:r>
              <a:rPr lang="en-US" dirty="0" err="1">
                <a:solidFill>
                  <a:schemeClr val="bg1"/>
                </a:solidFill>
                <a:latin typeface="Quicksand"/>
              </a:rPr>
              <a:t>cho</a:t>
            </a:r>
            <a:r>
              <a:rPr lang="en-US" dirty="0">
                <a:solidFill>
                  <a:schemeClr val="bg1"/>
                </a:solidFill>
                <a:latin typeface="Quicksand"/>
              </a:rPr>
              <a:t> </a:t>
            </a:r>
            <a:r>
              <a:rPr lang="en-US" dirty="0" err="1">
                <a:solidFill>
                  <a:schemeClr val="bg1"/>
                </a:solidFill>
                <a:latin typeface="Quicksand"/>
              </a:rPr>
              <a:t>các</a:t>
            </a:r>
            <a:r>
              <a:rPr lang="en-US" dirty="0">
                <a:solidFill>
                  <a:schemeClr val="bg1"/>
                </a:solidFill>
                <a:latin typeface="Quicksand"/>
              </a:rPr>
              <a:t> </a:t>
            </a:r>
            <a:r>
              <a:rPr lang="en-US" dirty="0" err="1">
                <a:solidFill>
                  <a:schemeClr val="bg1"/>
                </a:solidFill>
                <a:latin typeface="Quicksand"/>
              </a:rPr>
              <a:t>bạn</a:t>
            </a:r>
            <a:r>
              <a:rPr lang="en-US" dirty="0">
                <a:solidFill>
                  <a:schemeClr val="bg1"/>
                </a:solidFill>
                <a:latin typeface="Quicksand"/>
              </a:rPr>
              <a:t> </a:t>
            </a:r>
            <a:r>
              <a:rPr lang="en-US" dirty="0" err="1">
                <a:solidFill>
                  <a:schemeClr val="bg1"/>
                </a:solidFill>
                <a:latin typeface="Quicksand"/>
              </a:rPr>
              <a:t>mang</a:t>
            </a:r>
            <a:r>
              <a:rPr lang="en-US" dirty="0">
                <a:solidFill>
                  <a:schemeClr val="bg1"/>
                </a:solidFill>
                <a:latin typeface="Quicksand"/>
              </a:rPr>
              <a:t> </a:t>
            </a:r>
            <a:r>
              <a:rPr lang="en-US" dirty="0" err="1">
                <a:solidFill>
                  <a:schemeClr val="bg1"/>
                </a:solidFill>
                <a:latin typeface="Quicksand"/>
              </a:rPr>
              <a:t>lại</a:t>
            </a:r>
            <a:r>
              <a:rPr lang="en-US" dirty="0">
                <a:solidFill>
                  <a:schemeClr val="bg1"/>
                </a:solidFill>
                <a:latin typeface="Quicksand"/>
              </a:rPr>
              <a:t> </a:t>
            </a:r>
            <a:r>
              <a:rPr lang="en-US" dirty="0" err="1">
                <a:solidFill>
                  <a:schemeClr val="bg1"/>
                </a:solidFill>
                <a:latin typeface="Quicksand"/>
              </a:rPr>
              <a:t>càng</a:t>
            </a:r>
            <a:r>
              <a:rPr lang="en-US" dirty="0">
                <a:solidFill>
                  <a:schemeClr val="bg1"/>
                </a:solidFill>
                <a:latin typeface="Quicksand"/>
              </a:rPr>
              <a:t> </a:t>
            </a:r>
            <a:r>
              <a:rPr lang="en-US" dirty="0" err="1">
                <a:solidFill>
                  <a:schemeClr val="bg1"/>
                </a:solidFill>
                <a:latin typeface="Quicksand"/>
              </a:rPr>
              <a:t>nhiều</a:t>
            </a:r>
            <a:r>
              <a:rPr lang="en-US" dirty="0">
                <a:solidFill>
                  <a:schemeClr val="bg1"/>
                </a:solidFill>
                <a:latin typeface="Quicksand"/>
              </a:rPr>
              <a:t> </a:t>
            </a:r>
            <a:r>
              <a:rPr lang="en-US" dirty="0" err="1">
                <a:solidFill>
                  <a:schemeClr val="bg1"/>
                </a:solidFill>
                <a:latin typeface="Quicksand"/>
              </a:rPr>
              <a:t>lợi</a:t>
            </a:r>
            <a:r>
              <a:rPr lang="en-US" dirty="0">
                <a:solidFill>
                  <a:schemeClr val="bg1"/>
                </a:solidFill>
                <a:latin typeface="Quicksand"/>
              </a:rPr>
              <a:t> </a:t>
            </a:r>
            <a:r>
              <a:rPr lang="en-US" dirty="0" err="1">
                <a:solidFill>
                  <a:schemeClr val="bg1"/>
                </a:solidFill>
                <a:latin typeface="Quicksand"/>
              </a:rPr>
              <a:t>nhuận</a:t>
            </a:r>
            <a:r>
              <a:rPr lang="en-US" dirty="0">
                <a:solidFill>
                  <a:schemeClr val="bg1"/>
                </a:solidFill>
                <a:latin typeface="Quicksand"/>
              </a:rPr>
              <a:t> </a:t>
            </a:r>
            <a:r>
              <a:rPr lang="en-US" dirty="0" err="1">
                <a:solidFill>
                  <a:schemeClr val="bg1"/>
                </a:solidFill>
                <a:latin typeface="Quicksand"/>
              </a:rPr>
              <a:t>càng</a:t>
            </a:r>
            <a:r>
              <a:rPr lang="en-US" dirty="0">
                <a:solidFill>
                  <a:schemeClr val="bg1"/>
                </a:solidFill>
                <a:latin typeface="Quicksand"/>
              </a:rPr>
              <a:t> </a:t>
            </a:r>
            <a:r>
              <a:rPr lang="en-US" dirty="0" err="1">
                <a:solidFill>
                  <a:schemeClr val="bg1"/>
                </a:solidFill>
                <a:latin typeface="Quicksand"/>
              </a:rPr>
              <a:t>tốt</a:t>
            </a:r>
            <a:r>
              <a:rPr lang="en-US" dirty="0">
                <a:solidFill>
                  <a:schemeClr val="bg1"/>
                </a:solidFill>
                <a:latin typeface="Quicksand"/>
              </a:rPr>
              <a:t>.</a:t>
            </a:r>
          </a:p>
        </p:txBody>
      </p:sp>
      <p:pic>
        <p:nvPicPr>
          <p:cNvPr id="3078" name="Picture 6" descr="https://web5sao.net/wp-content/uploads/2018/02/moi-quan-he-hop-ta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8631" y="5291982"/>
            <a:ext cx="4457551" cy="18179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624421" y="5067059"/>
            <a:ext cx="12817949" cy="1877437"/>
          </a:xfrm>
          <a:prstGeom prst="rect">
            <a:avLst/>
          </a:prstGeom>
        </p:spPr>
        <p:txBody>
          <a:bodyPr wrap="square">
            <a:spAutoFit/>
          </a:bodyPr>
          <a:lstStyle/>
          <a:p>
            <a:pPr algn="ctr"/>
            <a:r>
              <a:rPr lang="vi-VN" b="1" dirty="0">
                <a:solidFill>
                  <a:schemeClr val="bg1"/>
                </a:solidFill>
                <a:latin typeface="-apple-system, BlinkMacSystemFont, &amp;quot;Segoe UI&amp;quot;, Roboto, Oxygen-Sans, Ubuntu, Cantarell, &amp;quot;Helvetica Neue&amp;quot;, sans-serif"/>
              </a:rPr>
              <a:t>Mối quan hệ và hợp tác</a:t>
            </a:r>
          </a:p>
          <a:p>
            <a:pPr algn="ctr"/>
            <a:r>
              <a:rPr lang="vi-VN" dirty="0">
                <a:solidFill>
                  <a:schemeClr val="bg1"/>
                </a:solidFill>
                <a:latin typeface="Quicksand"/>
              </a:rPr>
              <a:t>Với 5 năm hoạt động trong lĩnh vực digital Marketing, chúng tôi đã thiết lập hệ thống kinh doanh cho rất nhiều khách hàng với rất nhiều sản phẩm. Bạn có cơ hội được giới thiệu sản phẩm đến những đối tác phù hợp với bạn</a:t>
            </a:r>
          </a:p>
        </p:txBody>
      </p:sp>
      <p:pic>
        <p:nvPicPr>
          <p:cNvPr id="3082" name="Picture 10" descr="https://web5sao.net/wp-content/uploads/2018/02/ho-tro-tron-do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8631" y="8505906"/>
            <a:ext cx="4378721" cy="18315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101756" y="8086083"/>
            <a:ext cx="11460553" cy="2323713"/>
          </a:xfrm>
          <a:prstGeom prst="rect">
            <a:avLst/>
          </a:prstGeom>
        </p:spPr>
        <p:txBody>
          <a:bodyPr wrap="square">
            <a:spAutoFit/>
          </a:bodyPr>
          <a:lstStyle/>
          <a:p>
            <a:pPr algn="ctr"/>
            <a:r>
              <a:rPr lang="en-US" b="1" dirty="0" err="1">
                <a:solidFill>
                  <a:schemeClr val="bg1"/>
                </a:solidFill>
                <a:latin typeface="-apple-system, BlinkMacSystemFont, &amp;quot;Segoe UI&amp;quot;, Roboto, Oxygen-Sans, Ubuntu, Cantarell, &amp;quot;Helvetica Neue&amp;quot;, sans-serif"/>
              </a:rPr>
              <a:t>Sự</a:t>
            </a:r>
            <a:r>
              <a:rPr lang="en-US" b="1" dirty="0">
                <a:solidFill>
                  <a:schemeClr val="bg1"/>
                </a:solidFill>
                <a:latin typeface="-apple-system, BlinkMacSystemFont, &amp;quot;Segoe UI&amp;quot;, Roboto, Oxygen-Sans, Ubuntu, Cantarell, &amp;quot;Helvetica Neue&amp;quot;, sans-serif"/>
              </a:rPr>
              <a:t> </a:t>
            </a:r>
            <a:r>
              <a:rPr lang="en-US" b="1" dirty="0" err="1">
                <a:solidFill>
                  <a:schemeClr val="bg1"/>
                </a:solidFill>
                <a:latin typeface="-apple-system, BlinkMacSystemFont, &amp;quot;Segoe UI&amp;quot;, Roboto, Oxygen-Sans, Ubuntu, Cantarell, &amp;quot;Helvetica Neue&amp;quot;, sans-serif"/>
              </a:rPr>
              <a:t>hỗ</a:t>
            </a:r>
            <a:r>
              <a:rPr lang="en-US" b="1" dirty="0">
                <a:solidFill>
                  <a:schemeClr val="bg1"/>
                </a:solidFill>
                <a:latin typeface="-apple-system, BlinkMacSystemFont, &amp;quot;Segoe UI&amp;quot;, Roboto, Oxygen-Sans, Ubuntu, Cantarell, &amp;quot;Helvetica Neue&amp;quot;, sans-serif"/>
              </a:rPr>
              <a:t> </a:t>
            </a:r>
            <a:r>
              <a:rPr lang="en-US" b="1" dirty="0" err="1">
                <a:solidFill>
                  <a:schemeClr val="bg1"/>
                </a:solidFill>
                <a:latin typeface="-apple-system, BlinkMacSystemFont, &amp;quot;Segoe UI&amp;quot;, Roboto, Oxygen-Sans, Ubuntu, Cantarell, &amp;quot;Helvetica Neue&amp;quot;, sans-serif"/>
              </a:rPr>
              <a:t>trợ</a:t>
            </a:r>
            <a:r>
              <a:rPr lang="en-US" b="1" dirty="0">
                <a:solidFill>
                  <a:schemeClr val="bg1"/>
                </a:solidFill>
                <a:latin typeface="-apple-system, BlinkMacSystemFont, &amp;quot;Segoe UI&amp;quot;, Roboto, Oxygen-Sans, Ubuntu, Cantarell, &amp;quot;Helvetica Neue&amp;quot;, sans-serif"/>
              </a:rPr>
              <a:t> </a:t>
            </a:r>
            <a:r>
              <a:rPr lang="en-US" b="1" dirty="0" err="1">
                <a:solidFill>
                  <a:schemeClr val="bg1"/>
                </a:solidFill>
                <a:latin typeface="-apple-system, BlinkMacSystemFont, &amp;quot;Segoe UI&amp;quot;, Roboto, Oxygen-Sans, Ubuntu, Cantarell, &amp;quot;Helvetica Neue&amp;quot;, sans-serif"/>
              </a:rPr>
              <a:t>trọn</a:t>
            </a:r>
            <a:r>
              <a:rPr lang="en-US" b="1" dirty="0">
                <a:solidFill>
                  <a:schemeClr val="bg1"/>
                </a:solidFill>
                <a:latin typeface="-apple-system, BlinkMacSystemFont, &amp;quot;Segoe UI&amp;quot;, Roboto, Oxygen-Sans, Ubuntu, Cantarell, &amp;quot;Helvetica Neue&amp;quot;, sans-serif"/>
              </a:rPr>
              <a:t> </a:t>
            </a:r>
            <a:r>
              <a:rPr lang="en-US" b="1" dirty="0" err="1">
                <a:solidFill>
                  <a:schemeClr val="bg1"/>
                </a:solidFill>
                <a:latin typeface="-apple-system, BlinkMacSystemFont, &amp;quot;Segoe UI&amp;quot;, Roboto, Oxygen-Sans, Ubuntu, Cantarell, &amp;quot;Helvetica Neue&amp;quot;, sans-serif"/>
              </a:rPr>
              <a:t>đời</a:t>
            </a:r>
            <a:endParaRPr lang="en-US" b="1" dirty="0">
              <a:solidFill>
                <a:schemeClr val="bg1"/>
              </a:solidFill>
              <a:latin typeface="-apple-system, BlinkMacSystemFont, &amp;quot;Segoe UI&amp;quot;, Roboto, Oxygen-Sans, Ubuntu, Cantarell, &amp;quot;Helvetica Neue&amp;quot;, sans-serif"/>
            </a:endParaRPr>
          </a:p>
          <a:p>
            <a:pPr algn="ctr"/>
            <a:r>
              <a:rPr lang="en-US" dirty="0" err="1">
                <a:solidFill>
                  <a:schemeClr val="bg1"/>
                </a:solidFill>
                <a:latin typeface="Quicksand"/>
              </a:rPr>
              <a:t>Chúng</a:t>
            </a:r>
            <a:r>
              <a:rPr lang="en-US" dirty="0">
                <a:solidFill>
                  <a:schemeClr val="bg1"/>
                </a:solidFill>
                <a:latin typeface="Quicksand"/>
              </a:rPr>
              <a:t> </a:t>
            </a:r>
            <a:r>
              <a:rPr lang="en-US" dirty="0" err="1">
                <a:solidFill>
                  <a:schemeClr val="bg1"/>
                </a:solidFill>
                <a:latin typeface="Quicksand"/>
              </a:rPr>
              <a:t>tôi</a:t>
            </a:r>
            <a:r>
              <a:rPr lang="en-US" dirty="0">
                <a:solidFill>
                  <a:schemeClr val="bg1"/>
                </a:solidFill>
                <a:latin typeface="Quicksand"/>
              </a:rPr>
              <a:t> </a:t>
            </a:r>
            <a:r>
              <a:rPr lang="en-US" dirty="0" err="1">
                <a:solidFill>
                  <a:schemeClr val="bg1"/>
                </a:solidFill>
                <a:latin typeface="Quicksand"/>
              </a:rPr>
              <a:t>sẽ</a:t>
            </a:r>
            <a:r>
              <a:rPr lang="en-US" dirty="0">
                <a:solidFill>
                  <a:schemeClr val="bg1"/>
                </a:solidFill>
                <a:latin typeface="Quicksand"/>
              </a:rPr>
              <a:t> </a:t>
            </a:r>
            <a:r>
              <a:rPr lang="en-US" dirty="0" err="1">
                <a:solidFill>
                  <a:schemeClr val="bg1"/>
                </a:solidFill>
                <a:latin typeface="Quicksand"/>
              </a:rPr>
              <a:t>luôn</a:t>
            </a:r>
            <a:r>
              <a:rPr lang="en-US" dirty="0">
                <a:solidFill>
                  <a:schemeClr val="bg1"/>
                </a:solidFill>
                <a:latin typeface="Quicksand"/>
              </a:rPr>
              <a:t> </a:t>
            </a:r>
            <a:r>
              <a:rPr lang="en-US" dirty="0" err="1">
                <a:solidFill>
                  <a:schemeClr val="bg1"/>
                </a:solidFill>
                <a:latin typeface="Quicksand"/>
              </a:rPr>
              <a:t>cùng</a:t>
            </a:r>
            <a:r>
              <a:rPr lang="en-US" dirty="0">
                <a:solidFill>
                  <a:schemeClr val="bg1"/>
                </a:solidFill>
                <a:latin typeface="Quicksand"/>
              </a:rPr>
              <a:t> </a:t>
            </a:r>
            <a:r>
              <a:rPr lang="en-US" dirty="0" err="1">
                <a:solidFill>
                  <a:schemeClr val="bg1"/>
                </a:solidFill>
                <a:latin typeface="Quicksand"/>
              </a:rPr>
              <a:t>đồng</a:t>
            </a:r>
            <a:r>
              <a:rPr lang="en-US" dirty="0">
                <a:solidFill>
                  <a:schemeClr val="bg1"/>
                </a:solidFill>
                <a:latin typeface="Quicksand"/>
              </a:rPr>
              <a:t> </a:t>
            </a:r>
            <a:r>
              <a:rPr lang="en-US" dirty="0" err="1">
                <a:solidFill>
                  <a:schemeClr val="bg1"/>
                </a:solidFill>
                <a:latin typeface="Quicksand"/>
              </a:rPr>
              <a:t>hành</a:t>
            </a:r>
            <a:r>
              <a:rPr lang="en-US" dirty="0">
                <a:solidFill>
                  <a:schemeClr val="bg1"/>
                </a:solidFill>
                <a:latin typeface="Quicksand"/>
              </a:rPr>
              <a:t> </a:t>
            </a:r>
            <a:r>
              <a:rPr lang="en-US" dirty="0" err="1">
                <a:solidFill>
                  <a:schemeClr val="bg1"/>
                </a:solidFill>
                <a:latin typeface="Quicksand"/>
              </a:rPr>
              <a:t>với</a:t>
            </a:r>
            <a:r>
              <a:rPr lang="en-US" dirty="0">
                <a:solidFill>
                  <a:schemeClr val="bg1"/>
                </a:solidFill>
                <a:latin typeface="Quicksand"/>
              </a:rPr>
              <a:t> </a:t>
            </a:r>
            <a:r>
              <a:rPr lang="en-US" dirty="0" err="1">
                <a:solidFill>
                  <a:schemeClr val="bg1"/>
                </a:solidFill>
                <a:latin typeface="Quicksand"/>
              </a:rPr>
              <a:t>sự</a:t>
            </a:r>
            <a:r>
              <a:rPr lang="en-US" dirty="0">
                <a:solidFill>
                  <a:schemeClr val="bg1"/>
                </a:solidFill>
                <a:latin typeface="Quicksand"/>
              </a:rPr>
              <a:t> </a:t>
            </a:r>
            <a:r>
              <a:rPr lang="en-US" dirty="0" err="1">
                <a:solidFill>
                  <a:schemeClr val="bg1"/>
                </a:solidFill>
                <a:latin typeface="Quicksand"/>
              </a:rPr>
              <a:t>phát</a:t>
            </a:r>
            <a:r>
              <a:rPr lang="en-US" dirty="0">
                <a:solidFill>
                  <a:schemeClr val="bg1"/>
                </a:solidFill>
                <a:latin typeface="Quicksand"/>
              </a:rPr>
              <a:t> </a:t>
            </a:r>
            <a:r>
              <a:rPr lang="en-US" dirty="0" err="1">
                <a:solidFill>
                  <a:schemeClr val="bg1"/>
                </a:solidFill>
                <a:latin typeface="Quicksand"/>
              </a:rPr>
              <a:t>triển</a:t>
            </a:r>
            <a:r>
              <a:rPr lang="en-US" dirty="0">
                <a:solidFill>
                  <a:schemeClr val="bg1"/>
                </a:solidFill>
                <a:latin typeface="Quicksand"/>
              </a:rPr>
              <a:t> </a:t>
            </a:r>
            <a:r>
              <a:rPr lang="en-US" dirty="0" err="1">
                <a:solidFill>
                  <a:schemeClr val="bg1"/>
                </a:solidFill>
                <a:latin typeface="Quicksand"/>
              </a:rPr>
              <a:t>của</a:t>
            </a:r>
            <a:r>
              <a:rPr lang="en-US" dirty="0">
                <a:solidFill>
                  <a:schemeClr val="bg1"/>
                </a:solidFill>
                <a:latin typeface="Quicksand"/>
              </a:rPr>
              <a:t> </a:t>
            </a:r>
            <a:r>
              <a:rPr lang="en-US" dirty="0" err="1">
                <a:solidFill>
                  <a:schemeClr val="bg1"/>
                </a:solidFill>
                <a:latin typeface="Quicksand"/>
              </a:rPr>
              <a:t>bạn</a:t>
            </a:r>
            <a:r>
              <a:rPr lang="en-US" dirty="0">
                <a:solidFill>
                  <a:schemeClr val="bg1"/>
                </a:solidFill>
                <a:latin typeface="Quicksand"/>
              </a:rPr>
              <a:t> </a:t>
            </a:r>
            <a:r>
              <a:rPr lang="en-US" dirty="0" err="1">
                <a:solidFill>
                  <a:schemeClr val="bg1"/>
                </a:solidFill>
                <a:latin typeface="Quicksand"/>
              </a:rPr>
              <a:t>cho</a:t>
            </a:r>
            <a:r>
              <a:rPr lang="en-US" dirty="0">
                <a:solidFill>
                  <a:schemeClr val="bg1"/>
                </a:solidFill>
                <a:latin typeface="Quicksand"/>
              </a:rPr>
              <a:t> </a:t>
            </a:r>
            <a:r>
              <a:rPr lang="en-US" dirty="0" err="1">
                <a:solidFill>
                  <a:schemeClr val="bg1"/>
                </a:solidFill>
                <a:latin typeface="Quicksand"/>
              </a:rPr>
              <a:t>đến</a:t>
            </a:r>
            <a:r>
              <a:rPr lang="en-US" dirty="0">
                <a:solidFill>
                  <a:schemeClr val="bg1"/>
                </a:solidFill>
                <a:latin typeface="Quicksand"/>
              </a:rPr>
              <a:t> </a:t>
            </a:r>
            <a:r>
              <a:rPr lang="en-US" dirty="0" err="1">
                <a:solidFill>
                  <a:schemeClr val="bg1"/>
                </a:solidFill>
                <a:latin typeface="Quicksand"/>
              </a:rPr>
              <a:t>khi</a:t>
            </a:r>
            <a:r>
              <a:rPr lang="en-US" dirty="0">
                <a:solidFill>
                  <a:schemeClr val="bg1"/>
                </a:solidFill>
                <a:latin typeface="Quicksand"/>
              </a:rPr>
              <a:t> </a:t>
            </a:r>
            <a:r>
              <a:rPr lang="en-US" dirty="0" err="1">
                <a:solidFill>
                  <a:schemeClr val="bg1"/>
                </a:solidFill>
                <a:latin typeface="Quicksand"/>
              </a:rPr>
              <a:t>bạn</a:t>
            </a:r>
            <a:r>
              <a:rPr lang="en-US" dirty="0">
                <a:solidFill>
                  <a:schemeClr val="bg1"/>
                </a:solidFill>
                <a:latin typeface="Quicksand"/>
              </a:rPr>
              <a:t> </a:t>
            </a:r>
            <a:r>
              <a:rPr lang="en-US" dirty="0" err="1">
                <a:solidFill>
                  <a:schemeClr val="bg1"/>
                </a:solidFill>
                <a:latin typeface="Quicksand"/>
              </a:rPr>
              <a:t>không</a:t>
            </a:r>
            <a:r>
              <a:rPr lang="en-US" dirty="0">
                <a:solidFill>
                  <a:schemeClr val="bg1"/>
                </a:solidFill>
                <a:latin typeface="Quicksand"/>
              </a:rPr>
              <a:t> </a:t>
            </a:r>
            <a:r>
              <a:rPr lang="en-US" dirty="0" err="1">
                <a:solidFill>
                  <a:schemeClr val="bg1"/>
                </a:solidFill>
                <a:latin typeface="Quicksand"/>
              </a:rPr>
              <a:t>còn</a:t>
            </a:r>
            <a:r>
              <a:rPr lang="en-US" dirty="0">
                <a:solidFill>
                  <a:schemeClr val="bg1"/>
                </a:solidFill>
                <a:latin typeface="Quicksand"/>
              </a:rPr>
              <a:t> </a:t>
            </a:r>
            <a:r>
              <a:rPr lang="en-US" dirty="0" err="1">
                <a:solidFill>
                  <a:schemeClr val="bg1"/>
                </a:solidFill>
                <a:latin typeface="Quicksand"/>
              </a:rPr>
              <a:t>cần</a:t>
            </a:r>
            <a:r>
              <a:rPr lang="en-US" dirty="0">
                <a:solidFill>
                  <a:schemeClr val="bg1"/>
                </a:solidFill>
                <a:latin typeface="Quicksand"/>
              </a:rPr>
              <a:t> </a:t>
            </a:r>
            <a:r>
              <a:rPr lang="en-US" dirty="0" err="1">
                <a:solidFill>
                  <a:schemeClr val="bg1"/>
                </a:solidFill>
                <a:latin typeface="Quicksand"/>
              </a:rPr>
              <a:t>chúng</a:t>
            </a:r>
            <a:r>
              <a:rPr lang="en-US" dirty="0">
                <a:solidFill>
                  <a:schemeClr val="bg1"/>
                </a:solidFill>
                <a:latin typeface="Quicksand"/>
              </a:rPr>
              <a:t> </a:t>
            </a:r>
            <a:r>
              <a:rPr lang="en-US" dirty="0" err="1">
                <a:solidFill>
                  <a:schemeClr val="bg1"/>
                </a:solidFill>
                <a:latin typeface="Quicksand"/>
              </a:rPr>
              <a:t>tôi</a:t>
            </a:r>
            <a:r>
              <a:rPr lang="en-US" dirty="0">
                <a:solidFill>
                  <a:schemeClr val="bg1"/>
                </a:solidFill>
                <a:latin typeface="Quicksand"/>
              </a:rPr>
              <a:t> </a:t>
            </a:r>
            <a:r>
              <a:rPr lang="en-US" dirty="0" err="1">
                <a:solidFill>
                  <a:schemeClr val="bg1"/>
                </a:solidFill>
                <a:latin typeface="Quicksand"/>
              </a:rPr>
              <a:t>nữa</a:t>
            </a:r>
            <a:r>
              <a:rPr lang="en-US" dirty="0">
                <a:solidFill>
                  <a:schemeClr val="bg1"/>
                </a:solidFill>
                <a:latin typeface="Quicksand"/>
              </a:rPr>
              <a:t>. </a:t>
            </a:r>
            <a:r>
              <a:rPr lang="en-US" dirty="0" err="1">
                <a:solidFill>
                  <a:schemeClr val="bg1"/>
                </a:solidFill>
                <a:latin typeface="Quicksand"/>
              </a:rPr>
              <a:t>Sự</a:t>
            </a:r>
            <a:r>
              <a:rPr lang="en-US" dirty="0">
                <a:solidFill>
                  <a:schemeClr val="bg1"/>
                </a:solidFill>
                <a:latin typeface="Quicksand"/>
              </a:rPr>
              <a:t> cam </a:t>
            </a:r>
            <a:r>
              <a:rPr lang="en-US" dirty="0" err="1">
                <a:solidFill>
                  <a:schemeClr val="bg1"/>
                </a:solidFill>
                <a:latin typeface="Quicksand"/>
              </a:rPr>
              <a:t>kết</a:t>
            </a:r>
            <a:r>
              <a:rPr lang="en-US" dirty="0">
                <a:solidFill>
                  <a:schemeClr val="bg1"/>
                </a:solidFill>
                <a:latin typeface="Quicksand"/>
              </a:rPr>
              <a:t> </a:t>
            </a:r>
            <a:r>
              <a:rPr lang="en-US" dirty="0" err="1">
                <a:solidFill>
                  <a:schemeClr val="bg1"/>
                </a:solidFill>
                <a:latin typeface="Quicksand"/>
              </a:rPr>
              <a:t>này</a:t>
            </a:r>
            <a:r>
              <a:rPr lang="en-US" dirty="0">
                <a:solidFill>
                  <a:schemeClr val="bg1"/>
                </a:solidFill>
                <a:latin typeface="Quicksand"/>
              </a:rPr>
              <a:t> </a:t>
            </a:r>
            <a:r>
              <a:rPr lang="en-US" dirty="0" err="1">
                <a:solidFill>
                  <a:schemeClr val="bg1"/>
                </a:solidFill>
                <a:latin typeface="Quicksand"/>
              </a:rPr>
              <a:t>thể</a:t>
            </a:r>
            <a:r>
              <a:rPr lang="en-US" dirty="0">
                <a:solidFill>
                  <a:schemeClr val="bg1"/>
                </a:solidFill>
                <a:latin typeface="Quicksand"/>
              </a:rPr>
              <a:t> </a:t>
            </a:r>
            <a:r>
              <a:rPr lang="en-US" dirty="0" err="1">
                <a:solidFill>
                  <a:schemeClr val="bg1"/>
                </a:solidFill>
                <a:latin typeface="Quicksand"/>
              </a:rPr>
              <a:t>hiện</a:t>
            </a:r>
            <a:r>
              <a:rPr lang="en-US" dirty="0">
                <a:solidFill>
                  <a:schemeClr val="bg1"/>
                </a:solidFill>
                <a:latin typeface="Quicksand"/>
              </a:rPr>
              <a:t> </a:t>
            </a:r>
            <a:r>
              <a:rPr lang="en-US" dirty="0" err="1">
                <a:solidFill>
                  <a:schemeClr val="bg1"/>
                </a:solidFill>
                <a:latin typeface="Quicksand"/>
              </a:rPr>
              <a:t>sự</a:t>
            </a:r>
            <a:r>
              <a:rPr lang="en-US" dirty="0">
                <a:solidFill>
                  <a:schemeClr val="bg1"/>
                </a:solidFill>
                <a:latin typeface="Quicksand"/>
              </a:rPr>
              <a:t> </a:t>
            </a:r>
            <a:r>
              <a:rPr lang="en-US" dirty="0" err="1">
                <a:solidFill>
                  <a:schemeClr val="bg1"/>
                </a:solidFill>
                <a:latin typeface="Quicksand"/>
              </a:rPr>
              <a:t>tận</a:t>
            </a:r>
            <a:r>
              <a:rPr lang="en-US" dirty="0">
                <a:solidFill>
                  <a:schemeClr val="bg1"/>
                </a:solidFill>
                <a:latin typeface="Quicksand"/>
              </a:rPr>
              <a:t> </a:t>
            </a:r>
            <a:r>
              <a:rPr lang="en-US" dirty="0" err="1">
                <a:solidFill>
                  <a:schemeClr val="bg1"/>
                </a:solidFill>
                <a:latin typeface="Quicksand"/>
              </a:rPr>
              <a:t>tâm</a:t>
            </a:r>
            <a:r>
              <a:rPr lang="en-US" dirty="0">
                <a:solidFill>
                  <a:schemeClr val="bg1"/>
                </a:solidFill>
                <a:latin typeface="Quicksand"/>
              </a:rPr>
              <a:t> </a:t>
            </a:r>
            <a:r>
              <a:rPr lang="en-US" dirty="0" err="1">
                <a:solidFill>
                  <a:schemeClr val="bg1"/>
                </a:solidFill>
                <a:latin typeface="Quicksand"/>
              </a:rPr>
              <a:t>của</a:t>
            </a:r>
            <a:r>
              <a:rPr lang="en-US" dirty="0">
                <a:solidFill>
                  <a:schemeClr val="bg1"/>
                </a:solidFill>
                <a:latin typeface="Quicksand"/>
              </a:rPr>
              <a:t> </a:t>
            </a:r>
            <a:r>
              <a:rPr lang="en-US" dirty="0" err="1">
                <a:solidFill>
                  <a:schemeClr val="bg1"/>
                </a:solidFill>
                <a:latin typeface="Quicksand"/>
              </a:rPr>
              <a:t>chúng</a:t>
            </a:r>
            <a:r>
              <a:rPr lang="en-US" dirty="0">
                <a:solidFill>
                  <a:schemeClr val="bg1"/>
                </a:solidFill>
                <a:latin typeface="Quicksand"/>
              </a:rPr>
              <a:t> </a:t>
            </a:r>
            <a:r>
              <a:rPr lang="en-US" dirty="0" err="1">
                <a:solidFill>
                  <a:schemeClr val="bg1"/>
                </a:solidFill>
                <a:latin typeface="Quicksand"/>
              </a:rPr>
              <a:t>tôi</a:t>
            </a:r>
            <a:r>
              <a:rPr lang="en-US" dirty="0">
                <a:solidFill>
                  <a:schemeClr val="bg1"/>
                </a:solidFill>
                <a:latin typeface="Quicksand"/>
              </a:rPr>
              <a:t> </a:t>
            </a:r>
            <a:r>
              <a:rPr lang="en-US" dirty="0" err="1">
                <a:solidFill>
                  <a:schemeClr val="bg1"/>
                </a:solidFill>
                <a:latin typeface="Quicksand"/>
              </a:rPr>
              <a:t>đối</a:t>
            </a:r>
            <a:r>
              <a:rPr lang="en-US" dirty="0">
                <a:solidFill>
                  <a:schemeClr val="bg1"/>
                </a:solidFill>
                <a:latin typeface="Quicksand"/>
              </a:rPr>
              <a:t> </a:t>
            </a:r>
            <a:r>
              <a:rPr lang="en-US" dirty="0" err="1">
                <a:solidFill>
                  <a:schemeClr val="bg1"/>
                </a:solidFill>
                <a:latin typeface="Quicksand"/>
              </a:rPr>
              <a:t>với</a:t>
            </a:r>
            <a:r>
              <a:rPr lang="en-US" dirty="0">
                <a:solidFill>
                  <a:schemeClr val="bg1"/>
                </a:solidFill>
                <a:latin typeface="Quicksand"/>
              </a:rPr>
              <a:t> </a:t>
            </a:r>
            <a:r>
              <a:rPr lang="en-US" dirty="0" err="1">
                <a:solidFill>
                  <a:schemeClr val="bg1"/>
                </a:solidFill>
                <a:latin typeface="Quicksand"/>
              </a:rPr>
              <a:t>khách</a:t>
            </a:r>
            <a:r>
              <a:rPr lang="en-US" dirty="0">
                <a:solidFill>
                  <a:schemeClr val="bg1"/>
                </a:solidFill>
                <a:latin typeface="Quicksand"/>
              </a:rPr>
              <a:t> </a:t>
            </a:r>
            <a:r>
              <a:rPr lang="en-US" dirty="0" err="1">
                <a:solidFill>
                  <a:schemeClr val="bg1"/>
                </a:solidFill>
                <a:latin typeface="Quicksand"/>
              </a:rPr>
              <a:t>hàng</a:t>
            </a:r>
            <a:r>
              <a:rPr lang="en-US" dirty="0">
                <a:solidFill>
                  <a:schemeClr val="bg1"/>
                </a:solidFill>
                <a:latin typeface="Quicksand"/>
              </a:rPr>
              <a:t> </a:t>
            </a:r>
            <a:r>
              <a:rPr lang="en-US" dirty="0" err="1">
                <a:solidFill>
                  <a:schemeClr val="bg1"/>
                </a:solidFill>
                <a:latin typeface="Quicksand"/>
              </a:rPr>
              <a:t>đúng</a:t>
            </a:r>
            <a:r>
              <a:rPr lang="en-US" dirty="0">
                <a:solidFill>
                  <a:schemeClr val="bg1"/>
                </a:solidFill>
                <a:latin typeface="Quicksand"/>
              </a:rPr>
              <a:t> </a:t>
            </a:r>
            <a:r>
              <a:rPr lang="en-US" dirty="0" err="1">
                <a:solidFill>
                  <a:schemeClr val="bg1"/>
                </a:solidFill>
                <a:latin typeface="Quicksand"/>
              </a:rPr>
              <a:t>theo</a:t>
            </a:r>
            <a:r>
              <a:rPr lang="en-US" dirty="0">
                <a:solidFill>
                  <a:schemeClr val="bg1"/>
                </a:solidFill>
                <a:latin typeface="Quicksand"/>
              </a:rPr>
              <a:t> </a:t>
            </a:r>
            <a:r>
              <a:rPr lang="en-US" dirty="0" err="1">
                <a:solidFill>
                  <a:schemeClr val="bg1"/>
                </a:solidFill>
                <a:latin typeface="Quicksand"/>
              </a:rPr>
              <a:t>tiêu</a:t>
            </a:r>
            <a:r>
              <a:rPr lang="en-US" dirty="0">
                <a:solidFill>
                  <a:schemeClr val="bg1"/>
                </a:solidFill>
                <a:latin typeface="Quicksand"/>
              </a:rPr>
              <a:t> </a:t>
            </a:r>
            <a:r>
              <a:rPr lang="en-US" dirty="0" err="1">
                <a:solidFill>
                  <a:schemeClr val="bg1"/>
                </a:solidFill>
                <a:latin typeface="Quicksand"/>
              </a:rPr>
              <a:t>chí</a:t>
            </a:r>
            <a:r>
              <a:rPr lang="en-US" dirty="0">
                <a:solidFill>
                  <a:schemeClr val="bg1"/>
                </a:solidFill>
                <a:latin typeface="Quicksand"/>
              </a:rPr>
              <a:t> “</a:t>
            </a:r>
            <a:r>
              <a:rPr lang="en-US" dirty="0" err="1">
                <a:solidFill>
                  <a:schemeClr val="bg1"/>
                </a:solidFill>
                <a:latin typeface="Quicksand"/>
              </a:rPr>
              <a:t>một</a:t>
            </a:r>
            <a:r>
              <a:rPr lang="en-US" dirty="0">
                <a:solidFill>
                  <a:schemeClr val="bg1"/>
                </a:solidFill>
                <a:latin typeface="Quicksand"/>
              </a:rPr>
              <a:t> </a:t>
            </a:r>
            <a:r>
              <a:rPr lang="en-US" dirty="0" err="1">
                <a:solidFill>
                  <a:schemeClr val="bg1"/>
                </a:solidFill>
                <a:latin typeface="Quicksand"/>
              </a:rPr>
              <a:t>ngày</a:t>
            </a:r>
            <a:r>
              <a:rPr lang="en-US" dirty="0">
                <a:solidFill>
                  <a:schemeClr val="bg1"/>
                </a:solidFill>
                <a:latin typeface="Quicksand"/>
              </a:rPr>
              <a:t> </a:t>
            </a:r>
            <a:r>
              <a:rPr lang="en-US" dirty="0" err="1">
                <a:solidFill>
                  <a:schemeClr val="bg1"/>
                </a:solidFill>
                <a:latin typeface="Quicksand"/>
              </a:rPr>
              <a:t>cộng</a:t>
            </a:r>
            <a:r>
              <a:rPr lang="en-US" dirty="0">
                <a:solidFill>
                  <a:schemeClr val="bg1"/>
                </a:solidFill>
                <a:latin typeface="Quicksand"/>
              </a:rPr>
              <a:t> </a:t>
            </a:r>
            <a:r>
              <a:rPr lang="en-US" dirty="0" err="1">
                <a:solidFill>
                  <a:schemeClr val="bg1"/>
                </a:solidFill>
                <a:latin typeface="Quicksand"/>
              </a:rPr>
              <a:t>tác</a:t>
            </a:r>
            <a:r>
              <a:rPr lang="en-US" dirty="0">
                <a:solidFill>
                  <a:schemeClr val="bg1"/>
                </a:solidFill>
                <a:latin typeface="Quicksand"/>
              </a:rPr>
              <a:t>, </a:t>
            </a:r>
            <a:r>
              <a:rPr lang="en-US" dirty="0" err="1">
                <a:solidFill>
                  <a:schemeClr val="bg1"/>
                </a:solidFill>
                <a:latin typeface="Quicksand"/>
              </a:rPr>
              <a:t>trọn</a:t>
            </a:r>
            <a:r>
              <a:rPr lang="en-US" dirty="0">
                <a:solidFill>
                  <a:schemeClr val="bg1"/>
                </a:solidFill>
                <a:latin typeface="Quicksand"/>
              </a:rPr>
              <a:t> </a:t>
            </a:r>
            <a:r>
              <a:rPr lang="en-US" dirty="0" err="1">
                <a:solidFill>
                  <a:schemeClr val="bg1"/>
                </a:solidFill>
                <a:latin typeface="Quicksand"/>
              </a:rPr>
              <a:t>đời</a:t>
            </a:r>
            <a:r>
              <a:rPr lang="en-US" dirty="0">
                <a:solidFill>
                  <a:schemeClr val="bg1"/>
                </a:solidFill>
                <a:latin typeface="Quicksand"/>
              </a:rPr>
              <a:t> </a:t>
            </a:r>
            <a:r>
              <a:rPr lang="en-US" dirty="0" err="1">
                <a:solidFill>
                  <a:schemeClr val="bg1"/>
                </a:solidFill>
                <a:latin typeface="Quicksand"/>
              </a:rPr>
              <a:t>làm</a:t>
            </a:r>
            <a:r>
              <a:rPr lang="en-US" dirty="0">
                <a:solidFill>
                  <a:schemeClr val="bg1"/>
                </a:solidFill>
                <a:latin typeface="Quicksand"/>
              </a:rPr>
              <a:t> </a:t>
            </a:r>
            <a:r>
              <a:rPr lang="en-US" dirty="0" err="1">
                <a:solidFill>
                  <a:schemeClr val="bg1"/>
                </a:solidFill>
                <a:latin typeface="Quicksand"/>
              </a:rPr>
              <a:t>bạn</a:t>
            </a:r>
            <a:r>
              <a:rPr lang="en-US" dirty="0">
                <a:solidFill>
                  <a:schemeClr val="bg1"/>
                </a:solidFill>
                <a:latin typeface="Quicksand"/>
              </a:rPr>
              <a:t>”!</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59"/>
                                        </p:tgtEl>
                                        <p:attrNameLst>
                                          <p:attrName>style.visibility</p:attrName>
                                        </p:attrNameLst>
                                      </p:cBhvr>
                                      <p:to>
                                        <p:strVal val="visible"/>
                                      </p:to>
                                    </p:set>
                                    <p:anim calcmode="lin" valueType="num">
                                      <p:cBhvr>
                                        <p:cTn id="7" dur="500" fill="hold"/>
                                        <p:tgtEl>
                                          <p:spTgt spid="3159"/>
                                        </p:tgtEl>
                                        <p:attrNameLst>
                                          <p:attrName>ppt_w</p:attrName>
                                        </p:attrNameLst>
                                      </p:cBhvr>
                                      <p:tavLst>
                                        <p:tav tm="0">
                                          <p:val>
                                            <p:fltVal val="0"/>
                                          </p:val>
                                        </p:tav>
                                        <p:tav tm="100000">
                                          <p:val>
                                            <p:strVal val="#ppt_w"/>
                                          </p:val>
                                        </p:tav>
                                      </p:tavLst>
                                    </p:anim>
                                    <p:anim calcmode="lin" valueType="num">
                                      <p:cBhvr>
                                        <p:cTn id="8" dur="500" fill="hold"/>
                                        <p:tgtEl>
                                          <p:spTgt spid="3159"/>
                                        </p:tgtEl>
                                        <p:attrNameLst>
                                          <p:attrName>ppt_h</p:attrName>
                                        </p:attrNameLst>
                                      </p:cBhvr>
                                      <p:tavLst>
                                        <p:tav tm="0">
                                          <p:val>
                                            <p:fltVal val="0"/>
                                          </p:val>
                                        </p:tav>
                                        <p:tav tm="100000">
                                          <p:val>
                                            <p:strVal val="#ppt_h"/>
                                          </p:val>
                                        </p:tav>
                                      </p:tavLst>
                                    </p:anim>
                                    <p:animEffect transition="in" filter="fade">
                                      <p:cBhvr>
                                        <p:cTn id="9" dur="500"/>
                                        <p:tgtEl>
                                          <p:spTgt spid="3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 name="Shape 2972"/>
          <p:cNvSpPr>
            <a:spLocks noGrp="1"/>
          </p:cNvSpPr>
          <p:nvPr>
            <p:ph type="sldNum" sz="quarter" idx="2"/>
          </p:nvPr>
        </p:nvSpPr>
        <p:spPr>
          <a:xfrm>
            <a:off x="18065913" y="610979"/>
            <a:ext cx="271052"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
        <p:nvSpPr>
          <p:cNvPr id="2" name="TextBox 1"/>
          <p:cNvSpPr txBox="1"/>
          <p:nvPr/>
        </p:nvSpPr>
        <p:spPr>
          <a:xfrm>
            <a:off x="745638" y="880220"/>
            <a:ext cx="1075711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smtClean="0">
                <a:ln>
                  <a:noFill/>
                </a:ln>
                <a:solidFill>
                  <a:schemeClr val="accent6">
                    <a:lumMod val="60000"/>
                    <a:lumOff val="40000"/>
                  </a:schemeClr>
                </a:solidFill>
                <a:effectLst/>
                <a:uFillTx/>
                <a:latin typeface="Arial Nova" panose="020B0504020202020204" pitchFamily="34" charset="0"/>
                <a:cs typeface="Andalus" panose="02020603050405020304" pitchFamily="18" charset="-78"/>
                <a:sym typeface="Calibri"/>
              </a:rPr>
              <a:t>HOASON</a:t>
            </a:r>
            <a:r>
              <a:rPr kumimoji="0" lang="en-US" sz="5400" b="1" i="0" u="none" strike="noStrike" cap="none" spc="0" normalizeH="0" dirty="0" smtClean="0">
                <a:ln>
                  <a:noFill/>
                </a:ln>
                <a:solidFill>
                  <a:schemeClr val="accent6">
                    <a:lumMod val="60000"/>
                    <a:lumOff val="40000"/>
                  </a:schemeClr>
                </a:solidFill>
                <a:effectLst/>
                <a:uFillTx/>
                <a:latin typeface="Arial Nova" panose="020B0504020202020204" pitchFamily="34" charset="0"/>
                <a:cs typeface="Andalus" panose="02020603050405020304" pitchFamily="18" charset="-78"/>
                <a:sym typeface="Calibri"/>
              </a:rPr>
              <a:t> INFOTECH </a:t>
            </a:r>
            <a:r>
              <a:rPr kumimoji="0" lang="en-US" sz="5400" b="1" i="0" u="none" strike="noStrike" cap="none" spc="0" normalizeH="0" dirty="0" err="1" smtClean="0">
                <a:ln>
                  <a:noFill/>
                </a:ln>
                <a:solidFill>
                  <a:schemeClr val="accent6">
                    <a:lumMod val="60000"/>
                    <a:lumOff val="40000"/>
                  </a:schemeClr>
                </a:solidFill>
                <a:effectLst/>
                <a:uFillTx/>
                <a:latin typeface="Arial Nova" panose="020B0504020202020204" pitchFamily="34" charset="0"/>
                <a:cs typeface="Andalus" panose="02020603050405020304" pitchFamily="18" charset="-78"/>
                <a:sym typeface="Calibri"/>
              </a:rPr>
              <a:t>cám</a:t>
            </a:r>
            <a:r>
              <a:rPr kumimoji="0" lang="en-US" sz="5400" b="1" i="0" u="none" strike="noStrike" cap="none" spc="0" normalizeH="0" dirty="0" smtClean="0">
                <a:ln>
                  <a:noFill/>
                </a:ln>
                <a:solidFill>
                  <a:schemeClr val="accent6">
                    <a:lumMod val="60000"/>
                    <a:lumOff val="40000"/>
                  </a:schemeClr>
                </a:solidFill>
                <a:effectLst/>
                <a:uFillTx/>
                <a:latin typeface="Arial Nova" panose="020B0504020202020204" pitchFamily="34" charset="0"/>
                <a:cs typeface="Andalus" panose="02020603050405020304" pitchFamily="18" charset="-78"/>
                <a:sym typeface="Calibri"/>
              </a:rPr>
              <a:t> </a:t>
            </a:r>
            <a:r>
              <a:rPr kumimoji="0" lang="en-US" sz="5400" b="1" i="0" u="none" strike="noStrike" cap="none" spc="0" normalizeH="0" dirty="0" err="1" smtClean="0">
                <a:ln>
                  <a:noFill/>
                </a:ln>
                <a:solidFill>
                  <a:schemeClr val="accent6">
                    <a:lumMod val="60000"/>
                    <a:lumOff val="40000"/>
                  </a:schemeClr>
                </a:solidFill>
                <a:effectLst/>
                <a:uFillTx/>
                <a:latin typeface="Arial Nova" panose="020B0504020202020204" pitchFamily="34" charset="0"/>
                <a:cs typeface="Andalus" panose="02020603050405020304" pitchFamily="18" charset="-78"/>
                <a:sym typeface="Calibri"/>
              </a:rPr>
              <a:t>ơn</a:t>
            </a:r>
            <a:r>
              <a:rPr kumimoji="0" lang="en-US" sz="5400" b="1" i="0" u="none" strike="noStrike" cap="none" spc="0" normalizeH="0" dirty="0" smtClean="0">
                <a:ln>
                  <a:noFill/>
                </a:ln>
                <a:solidFill>
                  <a:schemeClr val="accent6">
                    <a:lumMod val="60000"/>
                    <a:lumOff val="40000"/>
                  </a:schemeClr>
                </a:solidFill>
                <a:effectLst/>
                <a:uFillTx/>
                <a:latin typeface="Arial Nova" panose="020B0504020202020204" pitchFamily="34" charset="0"/>
                <a:cs typeface="Andalus" panose="02020603050405020304" pitchFamily="18" charset="-78"/>
                <a:sym typeface="Calibri"/>
              </a:rPr>
              <a:t> </a:t>
            </a:r>
            <a:r>
              <a:rPr kumimoji="0" lang="en-US" sz="5400" b="1" i="0" u="none" strike="noStrike" cap="none" spc="0" normalizeH="0" dirty="0" err="1" smtClean="0">
                <a:ln>
                  <a:noFill/>
                </a:ln>
                <a:solidFill>
                  <a:schemeClr val="accent6">
                    <a:lumMod val="60000"/>
                    <a:lumOff val="40000"/>
                  </a:schemeClr>
                </a:solidFill>
                <a:effectLst/>
                <a:uFillTx/>
                <a:latin typeface="Arial Nova" panose="020B0504020202020204" pitchFamily="34" charset="0"/>
                <a:cs typeface="Andalus" panose="02020603050405020304" pitchFamily="18" charset="-78"/>
                <a:sym typeface="Calibri"/>
              </a:rPr>
              <a:t>bạn</a:t>
            </a:r>
            <a:endParaRPr kumimoji="0" lang="en-US" sz="5400" b="1" i="0" u="none" strike="noStrike" cap="none" spc="0" normalizeH="0" baseline="0" dirty="0">
              <a:ln>
                <a:noFill/>
              </a:ln>
              <a:solidFill>
                <a:schemeClr val="accent6">
                  <a:lumMod val="60000"/>
                  <a:lumOff val="40000"/>
                </a:schemeClr>
              </a:solidFill>
              <a:effectLst/>
              <a:uFillTx/>
              <a:latin typeface="Arial Nova" panose="020B0504020202020204" pitchFamily="34" charset="0"/>
              <a:cs typeface="Andalus" panose="02020603050405020304" pitchFamily="18" charset="-78"/>
              <a:sym typeface="Calibri"/>
            </a:endParaRPr>
          </a:p>
        </p:txBody>
      </p:sp>
      <p:sp>
        <p:nvSpPr>
          <p:cNvPr id="3" name="TextBox 2"/>
          <p:cNvSpPr txBox="1"/>
          <p:nvPr/>
        </p:nvSpPr>
        <p:spPr>
          <a:xfrm>
            <a:off x="1100550" y="2409800"/>
            <a:ext cx="10402198" cy="7848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smtClean="0">
                <a:ln>
                  <a:noFill/>
                </a:ln>
                <a:solidFill>
                  <a:schemeClr val="bg1"/>
                </a:solidFill>
                <a:effectLst/>
                <a:uFillTx/>
                <a:latin typeface="Arial" panose="020B0604020202020204" pitchFamily="34" charset="0"/>
                <a:cs typeface="Arial" panose="020B0604020202020204" pitchFamily="34" charset="0"/>
                <a:sym typeface="Calibri"/>
              </a:rPr>
              <a:t>Kính</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thưa</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quý</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khách</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hàng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p>
          <a:p>
            <a:pPr marL="0" marR="0" indent="0" algn="l" defTabSz="1492300" rtl="0" fontAlgn="auto" latinLnBrk="0" hangingPunct="0">
              <a:lnSpc>
                <a:spcPct val="100000"/>
              </a:lnSpc>
              <a:spcBef>
                <a:spcPts val="0"/>
              </a:spcBef>
              <a:spcAft>
                <a:spcPts val="0"/>
              </a:spcAft>
              <a:buClrTx/>
              <a:buSzTx/>
              <a:buFontTx/>
              <a:buNone/>
              <a:tabLst/>
            </a:pPr>
            <a:r>
              <a:rPr lang="en-US" sz="2800" baseline="0" dirty="0" err="1" smtClean="0">
                <a:solidFill>
                  <a:schemeClr val="bg1"/>
                </a:solidFill>
                <a:latin typeface="Arial" panose="020B0604020202020204" pitchFamily="34" charset="0"/>
                <a:cs typeface="Arial" panose="020B0604020202020204" pitchFamily="34" charset="0"/>
              </a:rPr>
              <a:t>Với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mong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muốn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giúp</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đỡ</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các</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doanh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nghiệp</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Việt</a:t>
            </a:r>
            <a:r>
              <a:rPr lang="en-US" sz="2800" dirty="0" smtClean="0">
                <a:solidFill>
                  <a:schemeClr val="bg1"/>
                </a:solidFill>
                <a:latin typeface="Arial" panose="020B0604020202020204" pitchFamily="34" charset="0"/>
                <a:cs typeface="Arial" panose="020B0604020202020204" pitchFamily="34" charset="0"/>
              </a:rPr>
              <a:t> Nam </a:t>
            </a:r>
            <a:r>
              <a:rPr lang="en-US" sz="2800" dirty="0" err="1" smtClean="0">
                <a:solidFill>
                  <a:schemeClr val="bg1"/>
                </a:solidFill>
                <a:latin typeface="Arial" panose="020B0604020202020204" pitchFamily="34" charset="0"/>
                <a:cs typeface="Arial" panose="020B0604020202020204" pitchFamily="34" charset="0"/>
              </a:rPr>
              <a:t>tiếp</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cận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và</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sử</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dụng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các</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dịch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vụ</a:t>
            </a:r>
            <a:r>
              <a:rPr lang="en-US" sz="2800" dirty="0" smtClean="0">
                <a:solidFill>
                  <a:schemeClr val="bg1"/>
                </a:solidFill>
                <a:latin typeface="Arial" panose="020B0604020202020204" pitchFamily="34" charset="0"/>
                <a:cs typeface="Arial" panose="020B0604020202020204" pitchFamily="34" charset="0"/>
              </a:rPr>
              <a:t> Website, </a:t>
            </a:r>
            <a:r>
              <a:rPr lang="en-US" sz="2800" dirty="0" err="1" smtClean="0">
                <a:solidFill>
                  <a:schemeClr val="bg1"/>
                </a:solidFill>
                <a:latin typeface="Arial" panose="020B0604020202020204" pitchFamily="34" charset="0"/>
                <a:cs typeface="Arial" panose="020B0604020202020204" pitchFamily="34" charset="0"/>
              </a:rPr>
              <a:t>phần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mềm</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chấm</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công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thay</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cho</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việc</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chấm</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công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thủ</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công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Đội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ngũ</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HoaSon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Infotech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luôn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sẵn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sàng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cùng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quý</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khách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xây</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dựng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triển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khai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các</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giải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pháp</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công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nghệ</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mang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tính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khả</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thi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kinh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tế</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và</a:t>
            </a:r>
            <a:r>
              <a:rPr lang="en-US" sz="2800" dirty="0" smtClean="0">
                <a:solidFill>
                  <a:schemeClr val="bg1"/>
                </a:solidFill>
                <a:latin typeface="Arial" panose="020B0604020202020204" pitchFamily="34" charset="0"/>
                <a:cs typeface="Arial" panose="020B0604020202020204" pitchFamily="34" charset="0"/>
              </a:rPr>
              <a:t> tin </a:t>
            </a:r>
            <a:r>
              <a:rPr lang="en-US" sz="2800" dirty="0" err="1" smtClean="0">
                <a:solidFill>
                  <a:schemeClr val="bg1"/>
                </a:solidFill>
                <a:latin typeface="Arial" panose="020B0604020202020204" pitchFamily="34" charset="0"/>
                <a:cs typeface="Arial" panose="020B0604020202020204" pitchFamily="34" charset="0"/>
              </a:rPr>
              <a:t>cậy</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nhất</a:t>
            </a:r>
            <a:r>
              <a:rPr lang="en-US" sz="2800" dirty="0" smtClean="0">
                <a:solidFill>
                  <a:schemeClr val="bg1"/>
                </a:solidFill>
                <a:latin typeface="Arial" panose="020B0604020202020204" pitchFamily="34" charset="0"/>
                <a:cs typeface="Arial" panose="020B0604020202020204" pitchFamily="34" charset="0"/>
              </a:rPr>
              <a:t>.</a:t>
            </a:r>
          </a:p>
          <a:p>
            <a:pPr marL="0" marR="0" indent="0" algn="l" defTabSz="14923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smtClean="0">
                <a:ln>
                  <a:noFill/>
                </a:ln>
                <a:solidFill>
                  <a:schemeClr val="bg1"/>
                </a:solidFill>
                <a:effectLst/>
                <a:uFillTx/>
                <a:latin typeface="Arial" panose="020B0604020202020204" pitchFamily="34" charset="0"/>
                <a:cs typeface="Arial" panose="020B0604020202020204" pitchFamily="34" charset="0"/>
                <a:sym typeface="Calibri"/>
              </a:rPr>
              <a:t>Với</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phương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châm</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Uy</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tín</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Chất</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lượng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Chuyên</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nghiệp</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chúng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tôi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không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bao</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giờ</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kén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chọn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khách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hàng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dù</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là</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bất</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kì</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đâu</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Hãy</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trao</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cho</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chúng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tôi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cơ</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hội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được</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đồng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hành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và</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góp</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phần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xây</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dựng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sự</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lớn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mạnh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của</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Qúy</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khách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hàng</a:t>
            </a:r>
            <a:r>
              <a:rPr lang="en-US" sz="2800" dirty="0" smtClean="0">
                <a:solidFill>
                  <a:schemeClr val="bg1"/>
                </a:solidFill>
                <a:latin typeface="Arial" panose="020B0604020202020204" pitchFamily="34" charset="0"/>
                <a:cs typeface="Arial" panose="020B0604020202020204" pitchFamily="34" charset="0"/>
              </a:rPr>
              <a:t>. </a:t>
            </a:r>
            <a:r>
              <a:rPr kumimoji="0" lang="en-US" sz="2800" b="0" i="0" u="none" strike="noStrike" cap="none" spc="0" normalizeH="0" baseline="0" dirty="0" err="1" smtClean="0">
                <a:ln>
                  <a:noFill/>
                </a:ln>
                <a:solidFill>
                  <a:schemeClr val="bg1"/>
                </a:solidFill>
                <a:effectLst/>
                <a:uFillTx/>
                <a:latin typeface="Arial" panose="020B0604020202020204" pitchFamily="34" charset="0"/>
                <a:cs typeface="Arial" panose="020B0604020202020204" pitchFamily="34" charset="0"/>
                <a:sym typeface="Calibri"/>
              </a:rPr>
              <a:t>Niềm</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vui</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và</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sự</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hài</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lòng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của</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lang="en-US" sz="2800" dirty="0" err="1">
                <a:solidFill>
                  <a:schemeClr val="bg1"/>
                </a:solidFill>
                <a:latin typeface="Arial" panose="020B0604020202020204" pitchFamily="34" charset="0"/>
                <a:cs typeface="Arial" panose="020B0604020202020204" pitchFamily="34" charset="0"/>
              </a:rPr>
              <a:t>Q</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uý</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khách</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hàng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chính</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là</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động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lực</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thúc</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đẩy</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chúng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tôi</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đem</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đến</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những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giải</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pháp</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công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nghệ</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tiên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tiến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hữu</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ích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hơn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nữa</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đến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với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người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dùng</a:t>
            </a:r>
            <a:r>
              <a:rPr lang="en-US" sz="2800" dirty="0" smtClean="0">
                <a:solidFill>
                  <a:schemeClr val="bg1"/>
                </a:solidFill>
                <a:latin typeface="Arial" panose="020B0604020202020204" pitchFamily="34" charset="0"/>
                <a:cs typeface="Arial" panose="020B0604020202020204" pitchFamily="34" charset="0"/>
              </a:rPr>
              <a:t>.</a:t>
            </a:r>
          </a:p>
          <a:p>
            <a:r>
              <a:rPr kumimoji="0" lang="en-US" sz="2800" b="0" i="0" u="none" strike="noStrike" cap="none" spc="0" normalizeH="0" baseline="0" dirty="0" err="1" smtClean="0">
                <a:ln>
                  <a:noFill/>
                </a:ln>
                <a:solidFill>
                  <a:schemeClr val="bg1"/>
                </a:solidFill>
                <a:effectLst/>
                <a:uFillTx/>
                <a:latin typeface="Arial" panose="020B0604020202020204" pitchFamily="34" charset="0"/>
                <a:cs typeface="Arial" panose="020B0604020202020204" pitchFamily="34" charset="0"/>
                <a:sym typeface="Calibri"/>
              </a:rPr>
              <a:t>Chúng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tôi</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cám</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ơn</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Qúy</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khách</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hàng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đã</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mang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đến</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cơ</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hội</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để</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Hoason</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Infotech</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thể</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hiện</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khả</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năng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cũng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như</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năng</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lực</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của</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mình</a:t>
            </a:r>
            <a:r>
              <a:rPr kumimoji="0" lang="en-US" sz="2800" b="0" i="0" u="none" strike="noStrike" cap="none" spc="0" normalizeH="0" dirty="0" smtClean="0">
                <a:ln>
                  <a:noFill/>
                </a:ln>
                <a:solidFill>
                  <a:schemeClr val="bg1"/>
                </a:solidFill>
                <a:effectLst/>
                <a:uFillTx/>
                <a:latin typeface="Arial" panose="020B0604020202020204" pitchFamily="34" charset="0"/>
                <a:cs typeface="Arial" panose="020B0604020202020204" pitchFamily="34" charset="0"/>
                <a:sym typeface="Calibri"/>
              </a:rPr>
              <a:t> </a:t>
            </a:r>
            <a:r>
              <a:rPr kumimoji="0" lang="en-US" sz="2800" b="0" i="0" u="none" strike="noStrike" cap="none" spc="0" normalizeH="0" dirty="0" err="1" smtClean="0">
                <a:ln>
                  <a:noFill/>
                </a:ln>
                <a:solidFill>
                  <a:schemeClr val="bg1"/>
                </a:solidFill>
                <a:effectLst/>
                <a:uFillTx/>
                <a:latin typeface="Arial" panose="020B0604020202020204" pitchFamily="34" charset="0"/>
                <a:cs typeface="Arial" panose="020B0604020202020204" pitchFamily="34" charset="0"/>
                <a:sym typeface="Calibri"/>
              </a:rPr>
              <a:t>trong</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lĩnh</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vực</a:t>
            </a:r>
            <a:r>
              <a:rPr lang="en-US" sz="2800" dirty="0">
                <a:solidFill>
                  <a:schemeClr val="bg1"/>
                </a:solidFill>
                <a:latin typeface="Arial" panose="020B0604020202020204" pitchFamily="34" charset="0"/>
                <a:cs typeface="Arial" panose="020B0604020202020204" pitchFamily="34" charset="0"/>
              </a:rPr>
              <a:t> </a:t>
            </a:r>
            <a:r>
              <a:rPr lang="en-US" sz="2800" dirty="0" smtClean="0">
                <a:solidFill>
                  <a:schemeClr val="bg1"/>
                </a:solidFill>
                <a:latin typeface="Arial" panose="020B0604020202020204" pitchFamily="34" charset="0"/>
                <a:cs typeface="Arial" panose="020B0604020202020204" pitchFamily="34" charset="0"/>
              </a:rPr>
              <a:t>Internet. Hi </a:t>
            </a:r>
            <a:r>
              <a:rPr lang="en-US" sz="2800" dirty="0" err="1" smtClean="0">
                <a:solidFill>
                  <a:schemeClr val="bg1"/>
                </a:solidFill>
                <a:latin typeface="Arial" panose="020B0604020202020204" pitchFamily="34" charset="0"/>
                <a:cs typeface="Arial" panose="020B0604020202020204" pitchFamily="34" charset="0"/>
              </a:rPr>
              <a:t>vọng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sẽ</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có</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cơ</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hội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hợp</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tác</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những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khách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hàng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mới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trong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những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dự</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án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mới</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đem</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đến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những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sản</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phẩm</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tốt</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nhất</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cho</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khách</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hàng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cộng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đồng</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và</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xã</a:t>
            </a:r>
            <a:r>
              <a:rPr lang="en-US" sz="2800" dirty="0" smtClean="0">
                <a:solidFill>
                  <a:schemeClr val="bg1"/>
                </a:solidFill>
                <a:latin typeface="Arial" panose="020B0604020202020204" pitchFamily="34" charset="0"/>
                <a:cs typeface="Arial" panose="020B0604020202020204" pitchFamily="34" charset="0"/>
              </a:rPr>
              <a:t> </a:t>
            </a:r>
            <a:r>
              <a:rPr lang="en-US" sz="2800" dirty="0" err="1" smtClean="0">
                <a:solidFill>
                  <a:schemeClr val="bg1"/>
                </a:solidFill>
                <a:latin typeface="Arial" panose="020B0604020202020204" pitchFamily="34" charset="0"/>
                <a:cs typeface="Arial" panose="020B0604020202020204" pitchFamily="34" charset="0"/>
              </a:rPr>
              <a:t>hội</a:t>
            </a:r>
            <a:r>
              <a:rPr lang="en-US" sz="2800" dirty="0" smtClean="0">
                <a:solidFill>
                  <a:schemeClr val="bg1"/>
                </a:solidFill>
                <a:latin typeface="Arial" panose="020B0604020202020204" pitchFamily="34" charset="0"/>
                <a:cs typeface="Arial" panose="020B0604020202020204" pitchFamily="34" charset="0"/>
              </a:rPr>
              <a:t>.</a:t>
            </a:r>
            <a:endParaRPr kumimoji="0" lang="en-US" sz="28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Calibri"/>
            </a:endParaRPr>
          </a:p>
        </p:txBody>
      </p:sp>
      <p:sp>
        <p:nvSpPr>
          <p:cNvPr id="8" name="TextBox 7"/>
          <p:cNvSpPr txBox="1"/>
          <p:nvPr/>
        </p:nvSpPr>
        <p:spPr>
          <a:xfrm>
            <a:off x="13389429" y="3222171"/>
            <a:ext cx="1480531"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accent6">
                    <a:lumMod val="60000"/>
                    <a:lumOff val="40000"/>
                  </a:schemeClr>
                </a:solidFill>
                <a:effectLst/>
                <a:uFillTx/>
                <a:latin typeface="Aharoni" panose="02010803020104030203" pitchFamily="2" charset="-79"/>
                <a:cs typeface="Aharoni" panose="02010803020104030203" pitchFamily="2" charset="-79"/>
                <a:sym typeface="Calibri"/>
              </a:rPr>
              <a:t>Hotline</a:t>
            </a:r>
            <a:endParaRPr kumimoji="0" lang="en-US" sz="3200" b="0" i="0" u="none" strike="noStrike" cap="none" spc="0" normalizeH="0" baseline="0" dirty="0">
              <a:ln>
                <a:noFill/>
              </a:ln>
              <a:solidFill>
                <a:schemeClr val="accent6">
                  <a:lumMod val="60000"/>
                  <a:lumOff val="40000"/>
                </a:schemeClr>
              </a:solidFill>
              <a:effectLst/>
              <a:uFillTx/>
              <a:latin typeface="Aharoni" panose="02010803020104030203" pitchFamily="2" charset="-79"/>
              <a:cs typeface="Aharoni" panose="02010803020104030203" pitchFamily="2" charset="-79"/>
              <a:sym typeface="Calibri"/>
            </a:endParaRPr>
          </a:p>
        </p:txBody>
      </p:sp>
      <p:sp>
        <p:nvSpPr>
          <p:cNvPr id="9" name="TextBox 8"/>
          <p:cNvSpPr txBox="1"/>
          <p:nvPr/>
        </p:nvSpPr>
        <p:spPr>
          <a:xfrm>
            <a:off x="13389429" y="3932582"/>
            <a:ext cx="264110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chemeClr val="bg1"/>
                </a:solidFill>
                <a:effectLst/>
                <a:uFillTx/>
                <a:latin typeface="+mj-lt"/>
                <a:ea typeface="+mj-ea"/>
                <a:cs typeface="+mj-cs"/>
                <a:sym typeface="Calibri"/>
              </a:rPr>
              <a:t>0903 222 603</a:t>
            </a:r>
            <a:endParaRPr kumimoji="0" lang="en-US" sz="3600" b="0" i="0" u="none" strike="noStrike" cap="none" spc="0" normalizeH="0" baseline="0" dirty="0">
              <a:ln>
                <a:noFill/>
              </a:ln>
              <a:solidFill>
                <a:schemeClr val="bg1"/>
              </a:solidFill>
              <a:effectLst/>
              <a:uFillTx/>
              <a:latin typeface="+mj-lt"/>
              <a:ea typeface="+mj-ea"/>
              <a:cs typeface="+mj-cs"/>
              <a:sym typeface="Calibri"/>
            </a:endParaRPr>
          </a:p>
        </p:txBody>
      </p:sp>
      <p:sp>
        <p:nvSpPr>
          <p:cNvPr id="10" name="Rectangle 9"/>
          <p:cNvSpPr/>
          <p:nvPr/>
        </p:nvSpPr>
        <p:spPr>
          <a:xfrm>
            <a:off x="13389429" y="5453972"/>
            <a:ext cx="1220206" cy="584775"/>
          </a:xfrm>
          <a:prstGeom prst="rect">
            <a:avLst/>
          </a:prstGeom>
        </p:spPr>
        <p:txBody>
          <a:bodyPr wrap="none">
            <a:spAutoFit/>
          </a:bodyPr>
          <a:lstStyle/>
          <a:p>
            <a:r>
              <a:rPr lang="en-US" sz="3200" dirty="0" smtClean="0">
                <a:solidFill>
                  <a:schemeClr val="accent6">
                    <a:lumMod val="60000"/>
                    <a:lumOff val="40000"/>
                  </a:schemeClr>
                </a:solidFill>
                <a:latin typeface="Aharoni" panose="02010803020104030203" pitchFamily="2" charset="-79"/>
                <a:cs typeface="Aharoni" panose="02010803020104030203" pitchFamily="2" charset="-79"/>
              </a:rPr>
              <a:t>Email</a:t>
            </a:r>
            <a:endParaRPr lang="en-US" sz="3200" dirty="0">
              <a:solidFill>
                <a:schemeClr val="accent6">
                  <a:lumMod val="60000"/>
                  <a:lumOff val="40000"/>
                </a:schemeClr>
              </a:solidFill>
              <a:latin typeface="Aharoni" panose="02010803020104030203" pitchFamily="2" charset="-79"/>
              <a:cs typeface="Aharoni" panose="02010803020104030203" pitchFamily="2" charset="-79"/>
            </a:endParaRPr>
          </a:p>
        </p:txBody>
      </p:sp>
      <p:sp>
        <p:nvSpPr>
          <p:cNvPr id="11" name="TextBox 10"/>
          <p:cNvSpPr txBox="1"/>
          <p:nvPr/>
        </p:nvSpPr>
        <p:spPr>
          <a:xfrm>
            <a:off x="13389429" y="6010786"/>
            <a:ext cx="416395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chemeClr val="bg1"/>
                </a:solidFill>
                <a:effectLst/>
                <a:uFillTx/>
                <a:latin typeface="+mj-lt"/>
                <a:ea typeface="+mj-ea"/>
                <a:cs typeface="+mj-cs"/>
                <a:sym typeface="Calibri"/>
              </a:rPr>
              <a:t>anhtu@hoasonit.com</a:t>
            </a:r>
            <a:endParaRPr kumimoji="0" lang="en-US" sz="3600" b="0" i="0" u="none" strike="noStrike" cap="none" spc="0" normalizeH="0" baseline="0" dirty="0">
              <a:ln>
                <a:noFill/>
              </a:ln>
              <a:solidFill>
                <a:schemeClr val="bg1"/>
              </a:solidFill>
              <a:effectLst/>
              <a:uFillTx/>
              <a:latin typeface="+mj-lt"/>
              <a:ea typeface="+mj-ea"/>
              <a:cs typeface="+mj-cs"/>
              <a:sym typeface="Calibri"/>
            </a:endParaRPr>
          </a:p>
        </p:txBody>
      </p:sp>
      <p:sp>
        <p:nvSpPr>
          <p:cNvPr id="12" name="Rectangle 11"/>
          <p:cNvSpPr/>
          <p:nvPr/>
        </p:nvSpPr>
        <p:spPr>
          <a:xfrm>
            <a:off x="13389429" y="7454189"/>
            <a:ext cx="1757212" cy="584775"/>
          </a:xfrm>
          <a:prstGeom prst="rect">
            <a:avLst/>
          </a:prstGeom>
        </p:spPr>
        <p:txBody>
          <a:bodyPr wrap="none">
            <a:spAutoFit/>
          </a:bodyPr>
          <a:lstStyle/>
          <a:p>
            <a:r>
              <a:rPr lang="en-US" sz="3200" dirty="0" smtClean="0">
                <a:solidFill>
                  <a:schemeClr val="accent6">
                    <a:lumMod val="60000"/>
                    <a:lumOff val="40000"/>
                  </a:schemeClr>
                </a:solidFill>
                <a:latin typeface="Aharoni" panose="02010803020104030203" pitchFamily="2" charset="-79"/>
                <a:cs typeface="Aharoni" panose="02010803020104030203" pitchFamily="2" charset="-79"/>
              </a:rPr>
              <a:t>Website</a:t>
            </a:r>
            <a:endParaRPr lang="en-US" sz="3200" dirty="0">
              <a:solidFill>
                <a:schemeClr val="accent6">
                  <a:lumMod val="60000"/>
                  <a:lumOff val="40000"/>
                </a:schemeClr>
              </a:solidFill>
              <a:latin typeface="Aharoni" panose="02010803020104030203" pitchFamily="2" charset="-79"/>
              <a:cs typeface="Aharoni" panose="02010803020104030203" pitchFamily="2" charset="-79"/>
            </a:endParaRPr>
          </a:p>
        </p:txBody>
      </p:sp>
      <p:sp>
        <p:nvSpPr>
          <p:cNvPr id="13" name="TextBox 12"/>
          <p:cNvSpPr txBox="1"/>
          <p:nvPr/>
        </p:nvSpPr>
        <p:spPr>
          <a:xfrm>
            <a:off x="13389429" y="8038964"/>
            <a:ext cx="265072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lang="en-US" sz="3600" dirty="0">
                <a:solidFill>
                  <a:schemeClr val="bg1"/>
                </a:solidFill>
              </a:rPr>
              <a:t>h</a:t>
            </a:r>
            <a:r>
              <a:rPr kumimoji="0" lang="en-US" sz="3600" b="0" i="0" u="none" strike="noStrike" cap="none" spc="0" normalizeH="0" baseline="0" dirty="0" smtClean="0">
                <a:ln>
                  <a:noFill/>
                </a:ln>
                <a:solidFill>
                  <a:schemeClr val="bg1"/>
                </a:solidFill>
                <a:effectLst/>
                <a:uFillTx/>
                <a:sym typeface="Calibri"/>
              </a:rPr>
              <a:t>oasonit.com</a:t>
            </a:r>
            <a:endParaRPr kumimoji="0" lang="en-US" sz="3600" b="0" i="0" u="none" strike="noStrike" cap="none" spc="0" normalizeH="0" baseline="0" dirty="0">
              <a:ln>
                <a:noFill/>
              </a:ln>
              <a:solidFill>
                <a:schemeClr val="bg1"/>
              </a:solidFill>
              <a:effectLst/>
              <a:uFillTx/>
              <a:sym typeface="Calibri"/>
            </a:endParaRPr>
          </a:p>
        </p:txBody>
      </p:sp>
      <p:pic>
        <p:nvPicPr>
          <p:cNvPr id="1028" name="Picture 4" descr="Email PNG Download, Email Logo, Icon, Email Symbol, @ PNG - Free  Transparent PNG Log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73792" y="5426348"/>
            <a:ext cx="612399" cy="6123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73792" y="7450136"/>
            <a:ext cx="570154" cy="58285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84034" y="3264644"/>
            <a:ext cx="636349" cy="639190"/>
          </a:xfrm>
          <a:prstGeom prst="rect">
            <a:avLst/>
          </a:prstGeom>
        </p:spPr>
      </p:pic>
      <p:cxnSp>
        <p:nvCxnSpPr>
          <p:cNvPr id="17" name="Straight Connector 16"/>
          <p:cNvCxnSpPr>
            <a:endCxn id="15" idx="0"/>
          </p:cNvCxnSpPr>
          <p:nvPr/>
        </p:nvCxnSpPr>
        <p:spPr>
          <a:xfrm>
            <a:off x="12202208" y="1994355"/>
            <a:ext cx="1" cy="1270289"/>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H="1">
            <a:off x="12204904" y="3861361"/>
            <a:ext cx="1" cy="1592611"/>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a:off x="12237774" y="8032986"/>
            <a:ext cx="21095" cy="293981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31" name="Straight Connector 30"/>
          <p:cNvCxnSpPr/>
          <p:nvPr/>
        </p:nvCxnSpPr>
        <p:spPr>
          <a:xfrm flipH="1">
            <a:off x="12225771" y="6002115"/>
            <a:ext cx="1" cy="1592611"/>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72"/>
                                        </p:tgtEl>
                                        <p:attrNameLst>
                                          <p:attrName>style.visibility</p:attrName>
                                        </p:attrNameLst>
                                      </p:cBhvr>
                                      <p:to>
                                        <p:strVal val="visible"/>
                                      </p:to>
                                    </p:set>
                                    <p:animEffect transition="in" filter="fade">
                                      <p:cBhvr>
                                        <p:cTn id="7" dur="1000"/>
                                        <p:tgtEl>
                                          <p:spTgt spid="2972"/>
                                        </p:tgtEl>
                                      </p:cBhvr>
                                    </p:animEffect>
                                    <p:anim calcmode="lin" valueType="num">
                                      <p:cBhvr>
                                        <p:cTn id="8" dur="1000" fill="hold"/>
                                        <p:tgtEl>
                                          <p:spTgt spid="2972"/>
                                        </p:tgtEl>
                                        <p:attrNameLst>
                                          <p:attrName>ppt_x</p:attrName>
                                        </p:attrNameLst>
                                      </p:cBhvr>
                                      <p:tavLst>
                                        <p:tav tm="0">
                                          <p:val>
                                            <p:strVal val="#ppt_x"/>
                                          </p:val>
                                        </p:tav>
                                        <p:tav tm="100000">
                                          <p:val>
                                            <p:strVal val="#ppt_x"/>
                                          </p:val>
                                        </p:tav>
                                      </p:tavLst>
                                    </p:anim>
                                    <p:anim calcmode="lin" valueType="num">
                                      <p:cBhvr>
                                        <p:cTn id="9" dur="1000" fill="hold"/>
                                        <p:tgtEl>
                                          <p:spTgt spid="29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t="14154" b="14154"/>
          <a:stretch>
            <a:fillRect/>
          </a:stretch>
        </p:blipFill>
        <p:spPr/>
      </p:pic>
      <p:sp>
        <p:nvSpPr>
          <p:cNvPr id="3658" name="Shape 3658"/>
          <p:cNvSpPr/>
          <p:nvPr/>
        </p:nvSpPr>
        <p:spPr>
          <a:xfrm>
            <a:off x="0" y="0"/>
            <a:ext cx="20116800" cy="10972800"/>
          </a:xfrm>
          <a:prstGeom prst="rect">
            <a:avLst/>
          </a:prstGeom>
          <a:solidFill>
            <a:srgbClr val="1E1F28">
              <a:alpha val="90000"/>
            </a:srgbClr>
          </a:solidFill>
          <a:ln w="12700">
            <a:miter lim="400000"/>
          </a:ln>
        </p:spPr>
        <p:txBody>
          <a:bodyPr lIns="45719" rIns="45719" anchor="ctr"/>
          <a:lstStyle/>
          <a:p>
            <a:endParaRPr/>
          </a:p>
        </p:txBody>
      </p:sp>
      <p:sp>
        <p:nvSpPr>
          <p:cNvPr id="3659" name="Shape 365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
        <p:nvSpPr>
          <p:cNvPr id="11" name="TextBox 10"/>
          <p:cNvSpPr txBox="1"/>
          <p:nvPr/>
        </p:nvSpPr>
        <p:spPr>
          <a:xfrm>
            <a:off x="5766742" y="2215952"/>
            <a:ext cx="887518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lang="en-US" sz="3600" dirty="0" smtClean="0">
                <a:solidFill>
                  <a:schemeClr val="accent6"/>
                </a:solidFill>
                <a:latin typeface="Arial" panose="020B0604020202020204" pitchFamily="34" charset="0"/>
                <a:cs typeface="Arial" panose="020B0604020202020204" pitchFamily="34" charset="0"/>
              </a:rPr>
              <a:t>CÔNG TY TNHH CÔNG NGHỆ HOA SƠN</a:t>
            </a:r>
            <a:endParaRPr kumimoji="0" lang="en-US" sz="3600" b="0" i="0" u="none" strike="noStrike" cap="none" spc="0" normalizeH="0" baseline="0" dirty="0">
              <a:ln>
                <a:noFill/>
              </a:ln>
              <a:solidFill>
                <a:schemeClr val="accent6"/>
              </a:solidFill>
              <a:effectLst/>
              <a:uFillTx/>
              <a:latin typeface="Arial" panose="020B0604020202020204" pitchFamily="34" charset="0"/>
              <a:cs typeface="Arial" panose="020B0604020202020204" pitchFamily="34" charset="0"/>
              <a:sym typeface="Calibri"/>
            </a:endParaRPr>
          </a:p>
        </p:txBody>
      </p:sp>
      <p:sp>
        <p:nvSpPr>
          <p:cNvPr id="12" name="TextBox 11"/>
          <p:cNvSpPr txBox="1"/>
          <p:nvPr/>
        </p:nvSpPr>
        <p:spPr>
          <a:xfrm>
            <a:off x="5176037" y="947529"/>
            <a:ext cx="10244149"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smtClean="0">
                <a:ln>
                  <a:noFill/>
                </a:ln>
                <a:solidFill>
                  <a:srgbClr val="FF0000"/>
                </a:solidFill>
                <a:effectLst/>
                <a:uFillTx/>
                <a:latin typeface="+mj-lt"/>
                <a:ea typeface="+mj-ea"/>
                <a:cs typeface="+mj-cs"/>
                <a:sym typeface="Calibri"/>
              </a:rPr>
              <a:t>HOASON TECHNOLOGY</a:t>
            </a:r>
            <a:r>
              <a:rPr kumimoji="0" lang="en-US" sz="6000" b="1" i="0" u="none" strike="noStrike" cap="none" spc="0" normalizeH="0" dirty="0" smtClean="0">
                <a:ln>
                  <a:noFill/>
                </a:ln>
                <a:solidFill>
                  <a:srgbClr val="FF0000"/>
                </a:solidFill>
                <a:effectLst/>
                <a:uFillTx/>
                <a:latin typeface="+mj-lt"/>
                <a:ea typeface="+mj-ea"/>
                <a:cs typeface="+mj-cs"/>
                <a:sym typeface="Calibri"/>
              </a:rPr>
              <a:t> CO.,LTD</a:t>
            </a:r>
            <a:endParaRPr kumimoji="0" lang="en-US" sz="6000" b="1" i="0" u="none" strike="noStrike" cap="none" spc="0" normalizeH="0" baseline="0" dirty="0">
              <a:ln>
                <a:noFill/>
              </a:ln>
              <a:solidFill>
                <a:srgbClr val="FF0000"/>
              </a:solidFill>
              <a:effectLst/>
              <a:uFillTx/>
              <a:latin typeface="+mj-lt"/>
              <a:ea typeface="+mj-ea"/>
              <a:cs typeface="+mj-cs"/>
              <a:sym typeface="Calibri"/>
            </a:endParaRPr>
          </a:p>
        </p:txBody>
      </p:sp>
      <p:pic>
        <p:nvPicPr>
          <p:cNvPr id="13" name="Picture 2" descr="HOASON INFOTECH – Công Ty TNHH Công Nghệ Hoa Sơ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208" y="1393806"/>
            <a:ext cx="2909741" cy="106916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a:off x="14434457" y="2539116"/>
            <a:ext cx="985729" cy="0"/>
          </a:xfrm>
          <a:prstGeom prst="line">
            <a:avLst/>
          </a:prstGeom>
          <a:noFill/>
          <a:ln w="12700" cap="flat">
            <a:solidFill>
              <a:schemeClr val="accent6"/>
            </a:solidFill>
            <a:prstDash val="solid"/>
            <a:miter lim="8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4884307" y="2539116"/>
            <a:ext cx="985729" cy="0"/>
          </a:xfrm>
          <a:prstGeom prst="line">
            <a:avLst/>
          </a:prstGeom>
          <a:noFill/>
          <a:ln w="12700" cap="flat">
            <a:solidFill>
              <a:schemeClr val="accent6">
                <a:lumMod val="75000"/>
              </a:schemeClr>
            </a:solidFill>
            <a:prstDash val="solid"/>
            <a:miter lim="800000"/>
          </a:ln>
          <a:effectLst/>
          <a:sp3d/>
        </p:spPr>
        <p:style>
          <a:lnRef idx="0">
            <a:scrgbClr r="0" g="0" b="0"/>
          </a:lnRef>
          <a:fillRef idx="0">
            <a:scrgbClr r="0" g="0" b="0"/>
          </a:fillRef>
          <a:effectRef idx="0">
            <a:scrgbClr r="0" g="0" b="0"/>
          </a:effectRef>
          <a:fontRef idx="none"/>
        </p:style>
      </p:cxnSp>
      <p:grpSp>
        <p:nvGrpSpPr>
          <p:cNvPr id="16" name="组合 4"/>
          <p:cNvGrpSpPr/>
          <p:nvPr/>
        </p:nvGrpSpPr>
        <p:grpSpPr>
          <a:xfrm>
            <a:off x="8287519" y="3883656"/>
            <a:ext cx="3276656" cy="3235601"/>
            <a:chOff x="1996953" y="6909573"/>
            <a:chExt cx="1598654" cy="1598654"/>
          </a:xfrm>
        </p:grpSpPr>
        <p:sp>
          <p:nvSpPr>
            <p:cNvPr id="17" name="Shape 3660"/>
            <p:cNvSpPr/>
            <p:nvPr/>
          </p:nvSpPr>
          <p:spPr>
            <a:xfrm rot="978995">
              <a:off x="1996953" y="6909573"/>
              <a:ext cx="1598654" cy="1598654"/>
            </a:xfrm>
            <a:prstGeom prst="roundRect">
              <a:avLst>
                <a:gd name="adj" fmla="val 6982"/>
              </a:avLst>
            </a:prstGeom>
            <a:gradFill>
              <a:gsLst>
                <a:gs pos="0">
                  <a:srgbClr val="1992AA"/>
                </a:gs>
                <a:gs pos="100000">
                  <a:srgbClr val="4276AA"/>
                </a:gs>
              </a:gsLst>
              <a:lin ang="13208463"/>
            </a:gradFill>
            <a:ln w="12700">
              <a:miter lim="400000"/>
            </a:ln>
            <a:effectLst>
              <a:outerShdw blurRad="139700" dist="38100" dir="3341654" rotWithShape="0">
                <a:srgbClr val="000000">
                  <a:alpha val="32052"/>
                </a:srgbClr>
              </a:outerShdw>
            </a:effectLst>
          </p:spPr>
          <p:txBody>
            <a:bodyPr lIns="45719" rIns="45719" anchor="ctr"/>
            <a:lstStyle/>
            <a:p>
              <a:endParaRPr/>
            </a:p>
          </p:txBody>
        </p:sp>
        <p:sp>
          <p:nvSpPr>
            <p:cNvPr id="18" name="Shape 3661"/>
            <p:cNvSpPr/>
            <p:nvPr/>
          </p:nvSpPr>
          <p:spPr>
            <a:xfrm>
              <a:off x="1996953" y="6909573"/>
              <a:ext cx="1598654" cy="1598654"/>
            </a:xfrm>
            <a:prstGeom prst="roundRect">
              <a:avLst>
                <a:gd name="adj" fmla="val 6982"/>
              </a:avLst>
            </a:prstGeom>
            <a:gradFill>
              <a:gsLst>
                <a:gs pos="0">
                  <a:srgbClr val="1992AA"/>
                </a:gs>
                <a:gs pos="100000">
                  <a:srgbClr val="4276AA"/>
                </a:gs>
              </a:gsLst>
              <a:lin ang="13208463"/>
            </a:gradFill>
            <a:ln w="12700">
              <a:miter lim="400000"/>
            </a:ln>
            <a:effectLst>
              <a:outerShdw blurRad="139700" dist="38100" dir="3341654" rotWithShape="0">
                <a:srgbClr val="000000">
                  <a:alpha val="32052"/>
                </a:srgbClr>
              </a:outerShdw>
            </a:effectLst>
          </p:spPr>
          <p:txBody>
            <a:bodyPr lIns="45719" rIns="45719" anchor="ctr"/>
            <a:lstStyle/>
            <a:p>
              <a:endParaRPr/>
            </a:p>
          </p:txBody>
        </p:sp>
        <p:sp>
          <p:nvSpPr>
            <p:cNvPr id="19" name="Shape 3664"/>
            <p:cNvSpPr/>
            <p:nvPr/>
          </p:nvSpPr>
          <p:spPr>
            <a:xfrm>
              <a:off x="2563681" y="7476161"/>
              <a:ext cx="465198" cy="46547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FFFFFF"/>
            </a:solidFill>
            <a:ln w="12700">
              <a:miter lim="400000"/>
            </a:ln>
          </p:spPr>
          <p:txBody>
            <a:bodyPr lIns="45719" rIns="45719" anchor="ct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grpSp>
      <p:sp>
        <p:nvSpPr>
          <p:cNvPr id="20" name="Rectangle 19"/>
          <p:cNvSpPr/>
          <p:nvPr/>
        </p:nvSpPr>
        <p:spPr>
          <a:xfrm>
            <a:off x="3965109" y="8140632"/>
            <a:ext cx="12478450" cy="1569660"/>
          </a:xfrm>
          <a:prstGeom prst="rect">
            <a:avLst/>
          </a:prstGeom>
        </p:spPr>
        <p:txBody>
          <a:bodyPr wrap="square">
            <a:spAutoFit/>
          </a:bodyPr>
          <a:lstStyle/>
          <a:p>
            <a:pPr algn="ct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HoaSon</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Infotech</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chân</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thành</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cám</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ơn</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quý</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khách</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đã</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quan</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tâm</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đến</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dịch</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vụ</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của</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chúng</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 </a:t>
            </a:r>
            <a:r>
              <a:rPr lang="en-US" sz="4800" dirty="0" err="1" smtClean="0">
                <a:solidFill>
                  <a:schemeClr val="accent5">
                    <a:lumMod val="20000"/>
                    <a:lumOff val="80000"/>
                  </a:schemeClr>
                </a:solidFill>
                <a:latin typeface="Adobe Devanagari" panose="02040503050201020203" pitchFamily="18" charset="0"/>
                <a:cs typeface="Adobe Devanagari" panose="02040503050201020203" pitchFamily="18" charset="0"/>
              </a:rPr>
              <a:t>tôi</a:t>
            </a:r>
            <a:r>
              <a:rPr lang="en-US" sz="4800" dirty="0" smtClean="0">
                <a:solidFill>
                  <a:schemeClr val="accent5">
                    <a:lumMod val="20000"/>
                    <a:lumOff val="80000"/>
                  </a:schemeClr>
                </a:solidFill>
                <a:latin typeface="Adobe Devanagari" panose="02040503050201020203" pitchFamily="18" charset="0"/>
                <a:cs typeface="Adobe Devanagari" panose="02040503050201020203" pitchFamily="18" charset="0"/>
              </a:rPr>
              <a:t>.</a:t>
            </a:r>
            <a:endParaRPr lang="en-US" sz="4800" dirty="0">
              <a:solidFill>
                <a:schemeClr val="accent5">
                  <a:lumMod val="20000"/>
                  <a:lumOff val="80000"/>
                </a:schemeClr>
              </a:solidFill>
              <a:latin typeface="Adobe Devanagari" panose="02040503050201020203" pitchFamily="18" charset="0"/>
              <a:cs typeface="Adobe Devanagari" panose="02040503050201020203"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7685314" y="8808111"/>
            <a:ext cx="9624403" cy="1222328"/>
            <a:chOff x="4897395" y="5505068"/>
            <a:chExt cx="5730678" cy="763955"/>
          </a:xfrm>
        </p:grpSpPr>
        <p:sp>
          <p:nvSpPr>
            <p:cNvPr id="19" name="Parallelogram 18"/>
            <p:cNvSpPr/>
            <p:nvPr/>
          </p:nvSpPr>
          <p:spPr>
            <a:xfrm flipH="1">
              <a:off x="4897395" y="5505068"/>
              <a:ext cx="5730678" cy="763955"/>
            </a:xfrm>
            <a:prstGeom prst="parallelogram">
              <a:avLst/>
            </a:prstGeom>
            <a:gradFill flip="none" rotWithShape="1">
              <a:gsLst>
                <a:gs pos="0">
                  <a:srgbClr val="C00000"/>
                </a:gs>
                <a:gs pos="100000">
                  <a:srgbClr val="FF3300"/>
                </a:gs>
              </a:gsLst>
              <a:lin ang="13500000" scaled="1"/>
              <a:tileRect/>
            </a:gradFill>
            <a:ln>
              <a:noFill/>
            </a:ln>
            <a:effectLst>
              <a:outerShdw blurRad="1524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5" name="TextBox 24"/>
            <p:cNvSpPr txBox="1"/>
            <p:nvPr/>
          </p:nvSpPr>
          <p:spPr>
            <a:xfrm>
              <a:off x="5187051" y="5598932"/>
              <a:ext cx="4435296" cy="519373"/>
            </a:xfrm>
            <a:prstGeom prst="rect">
              <a:avLst/>
            </a:prstGeom>
            <a:noFill/>
          </p:spPr>
          <p:txBody>
            <a:bodyPr wrap="square" rtlCol="0">
              <a:spAutoFit/>
            </a:bodyPr>
            <a:lstStyle/>
            <a:p>
              <a:r>
                <a:rPr lang="en-US" sz="4800" dirty="0" err="1">
                  <a:solidFill>
                    <a:schemeClr val="bg1"/>
                  </a:solidFill>
                </a:rPr>
                <a:t>Giải</a:t>
              </a:r>
              <a:r>
                <a:rPr lang="en-US" sz="4800" dirty="0">
                  <a:solidFill>
                    <a:schemeClr val="bg1"/>
                  </a:solidFill>
                </a:rPr>
                <a:t> </a:t>
              </a:r>
              <a:r>
                <a:rPr lang="en-US" sz="4800" dirty="0" err="1">
                  <a:solidFill>
                    <a:schemeClr val="bg1"/>
                  </a:solidFill>
                </a:rPr>
                <a:t>pháp</a:t>
              </a:r>
              <a:r>
                <a:rPr lang="en-US" sz="4800" dirty="0">
                  <a:solidFill>
                    <a:schemeClr val="bg1"/>
                  </a:solidFill>
                </a:rPr>
                <a:t> </a:t>
              </a:r>
              <a:r>
                <a:rPr lang="en-US" sz="4800" dirty="0" err="1">
                  <a:solidFill>
                    <a:schemeClr val="bg1"/>
                  </a:solidFill>
                </a:rPr>
                <a:t>tối</a:t>
              </a:r>
              <a:r>
                <a:rPr lang="en-US" sz="4800" dirty="0">
                  <a:solidFill>
                    <a:schemeClr val="bg1"/>
                  </a:solidFill>
                </a:rPr>
                <a:t> </a:t>
              </a:r>
              <a:r>
                <a:rPr lang="en-US" sz="4800" dirty="0" err="1">
                  <a:solidFill>
                    <a:schemeClr val="bg1"/>
                  </a:solidFill>
                </a:rPr>
                <a:t>ưu</a:t>
              </a:r>
              <a:r>
                <a:rPr lang="en-US" sz="4800" dirty="0">
                  <a:solidFill>
                    <a:schemeClr val="bg1"/>
                  </a:solidFill>
                </a:rPr>
                <a:t> &amp; </a:t>
              </a:r>
              <a:r>
                <a:rPr lang="en-US" sz="4800" dirty="0" err="1">
                  <a:solidFill>
                    <a:schemeClr val="bg1"/>
                  </a:solidFill>
                </a:rPr>
                <a:t>linh</a:t>
              </a:r>
              <a:r>
                <a:rPr lang="en-US" sz="4800" dirty="0">
                  <a:solidFill>
                    <a:schemeClr val="bg1"/>
                  </a:solidFill>
                </a:rPr>
                <a:t> </a:t>
              </a:r>
              <a:r>
                <a:rPr lang="en-US" sz="4800" dirty="0" err="1">
                  <a:solidFill>
                    <a:schemeClr val="bg1"/>
                  </a:solidFill>
                </a:rPr>
                <a:t>hoạt</a:t>
              </a:r>
              <a:endParaRPr lang="en-US" sz="4800" dirty="0">
                <a:solidFill>
                  <a:schemeClr val="bg1"/>
                </a:solidFill>
              </a:endParaRPr>
            </a:p>
          </p:txBody>
        </p:sp>
      </p:grpSp>
      <p:grpSp>
        <p:nvGrpSpPr>
          <p:cNvPr id="42" name="Group 41"/>
          <p:cNvGrpSpPr/>
          <p:nvPr/>
        </p:nvGrpSpPr>
        <p:grpSpPr>
          <a:xfrm>
            <a:off x="3840767" y="7036954"/>
            <a:ext cx="8163715" cy="1227018"/>
            <a:chOff x="2209979" y="4347472"/>
            <a:chExt cx="5102322" cy="817510"/>
          </a:xfrm>
        </p:grpSpPr>
        <p:sp>
          <p:nvSpPr>
            <p:cNvPr id="14" name="Parallelogram 13"/>
            <p:cNvSpPr/>
            <p:nvPr/>
          </p:nvSpPr>
          <p:spPr>
            <a:xfrm>
              <a:off x="2209979" y="4347472"/>
              <a:ext cx="5102322" cy="817510"/>
            </a:xfrm>
            <a:prstGeom prst="parallelogram">
              <a:avLst/>
            </a:prstGeom>
            <a:gradFill flip="none" rotWithShape="1">
              <a:gsLst>
                <a:gs pos="0">
                  <a:srgbClr val="FF9900"/>
                </a:gs>
                <a:gs pos="100000">
                  <a:srgbClr val="FFCC00"/>
                </a:gs>
              </a:gsLst>
              <a:lin ang="13500000" scaled="1"/>
              <a:tileRect/>
            </a:gradFill>
            <a:ln>
              <a:noFill/>
            </a:ln>
            <a:effectLst>
              <a:outerShdw blurRad="1524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4" name="TextBox 23"/>
            <p:cNvSpPr txBox="1"/>
            <p:nvPr/>
          </p:nvSpPr>
          <p:spPr>
            <a:xfrm>
              <a:off x="3106817" y="4459389"/>
              <a:ext cx="4137815" cy="553658"/>
            </a:xfrm>
            <a:prstGeom prst="rect">
              <a:avLst/>
            </a:prstGeom>
            <a:noFill/>
          </p:spPr>
          <p:txBody>
            <a:bodyPr wrap="square" rtlCol="0">
              <a:spAutoFit/>
            </a:bodyPr>
            <a:lstStyle/>
            <a:p>
              <a:r>
                <a:rPr lang="en-US" sz="4800" dirty="0" err="1">
                  <a:solidFill>
                    <a:schemeClr val="bg1"/>
                  </a:solidFill>
                </a:rPr>
                <a:t>Sản</a:t>
              </a:r>
              <a:r>
                <a:rPr lang="en-US" sz="4800" dirty="0">
                  <a:solidFill>
                    <a:schemeClr val="bg1"/>
                  </a:solidFill>
                </a:rPr>
                <a:t> </a:t>
              </a:r>
              <a:r>
                <a:rPr lang="en-US" sz="4800" dirty="0" err="1">
                  <a:solidFill>
                    <a:schemeClr val="bg1"/>
                  </a:solidFill>
                </a:rPr>
                <a:t>phẩm</a:t>
              </a:r>
              <a:r>
                <a:rPr lang="en-US" sz="4800" dirty="0">
                  <a:solidFill>
                    <a:schemeClr val="bg1"/>
                  </a:solidFill>
                </a:rPr>
                <a:t> </a:t>
              </a:r>
              <a:r>
                <a:rPr lang="en-US" sz="4800" dirty="0" err="1">
                  <a:solidFill>
                    <a:schemeClr val="bg1"/>
                  </a:solidFill>
                </a:rPr>
                <a:t>chất</a:t>
              </a:r>
              <a:r>
                <a:rPr lang="en-US" sz="4800" dirty="0">
                  <a:solidFill>
                    <a:schemeClr val="bg1"/>
                  </a:solidFill>
                </a:rPr>
                <a:t> </a:t>
              </a:r>
              <a:r>
                <a:rPr lang="en-US" sz="4800" dirty="0" err="1">
                  <a:solidFill>
                    <a:schemeClr val="bg1"/>
                  </a:solidFill>
                </a:rPr>
                <a:t>lượng</a:t>
              </a:r>
              <a:r>
                <a:rPr lang="en-US" sz="4800" dirty="0">
                  <a:solidFill>
                    <a:schemeClr val="bg1"/>
                  </a:solidFill>
                </a:rPr>
                <a:t> </a:t>
              </a:r>
              <a:r>
                <a:rPr lang="en-US" sz="4800" dirty="0" err="1">
                  <a:solidFill>
                    <a:schemeClr val="bg1"/>
                  </a:solidFill>
                </a:rPr>
                <a:t>cao</a:t>
              </a:r>
              <a:endParaRPr lang="en-US" sz="4800" dirty="0">
                <a:solidFill>
                  <a:schemeClr val="bg1"/>
                </a:solidFill>
              </a:endParaRPr>
            </a:p>
          </p:txBody>
        </p:sp>
      </p:grpSp>
      <p:grpSp>
        <p:nvGrpSpPr>
          <p:cNvPr id="40" name="Group 39"/>
          <p:cNvGrpSpPr/>
          <p:nvPr/>
        </p:nvGrpSpPr>
        <p:grpSpPr>
          <a:xfrm>
            <a:off x="9672055" y="5338511"/>
            <a:ext cx="7637662" cy="1214685"/>
            <a:chOff x="5854534" y="3336568"/>
            <a:chExt cx="4773539" cy="759178"/>
          </a:xfrm>
        </p:grpSpPr>
        <p:sp>
          <p:nvSpPr>
            <p:cNvPr id="9" name="Parallelogram 8"/>
            <p:cNvSpPr/>
            <p:nvPr/>
          </p:nvSpPr>
          <p:spPr>
            <a:xfrm flipH="1">
              <a:off x="5854534" y="3336568"/>
              <a:ext cx="4773539" cy="759178"/>
            </a:xfrm>
            <a:prstGeom prst="parallelogram">
              <a:avLst/>
            </a:prstGeom>
            <a:gradFill flip="none" rotWithShape="1">
              <a:gsLst>
                <a:gs pos="0">
                  <a:srgbClr val="008000"/>
                </a:gs>
                <a:gs pos="100000">
                  <a:srgbClr val="00CC00"/>
                </a:gs>
              </a:gsLst>
              <a:lin ang="13500000" scaled="1"/>
              <a:tileRect/>
            </a:gradFill>
            <a:ln>
              <a:noFill/>
            </a:ln>
            <a:effectLst>
              <a:outerShdw blurRad="1524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3" name="TextBox 22"/>
            <p:cNvSpPr txBox="1"/>
            <p:nvPr/>
          </p:nvSpPr>
          <p:spPr>
            <a:xfrm>
              <a:off x="6638019" y="3433352"/>
              <a:ext cx="2785798" cy="519373"/>
            </a:xfrm>
            <a:prstGeom prst="rect">
              <a:avLst/>
            </a:prstGeom>
            <a:noFill/>
          </p:spPr>
          <p:txBody>
            <a:bodyPr wrap="square" rtlCol="0">
              <a:spAutoFit/>
            </a:bodyPr>
            <a:lstStyle/>
            <a:p>
              <a:r>
                <a:rPr lang="en-US" sz="4800" dirty="0" err="1" smtClean="0">
                  <a:solidFill>
                    <a:schemeClr val="bg1"/>
                  </a:solidFill>
                </a:rPr>
                <a:t>Dịch</a:t>
              </a:r>
              <a:r>
                <a:rPr lang="en-US" sz="4800" dirty="0" smtClean="0">
                  <a:solidFill>
                    <a:schemeClr val="bg1"/>
                  </a:solidFill>
                </a:rPr>
                <a:t> </a:t>
              </a:r>
              <a:r>
                <a:rPr lang="en-US" sz="4800" dirty="0" err="1" smtClean="0">
                  <a:solidFill>
                    <a:schemeClr val="bg1"/>
                  </a:solidFill>
                </a:rPr>
                <a:t>vụ</a:t>
              </a:r>
              <a:r>
                <a:rPr lang="en-US" sz="4800" dirty="0" smtClean="0">
                  <a:solidFill>
                    <a:schemeClr val="bg1"/>
                  </a:solidFill>
                </a:rPr>
                <a:t> </a:t>
              </a:r>
              <a:r>
                <a:rPr lang="en-US" sz="4800" dirty="0" err="1" smtClean="0">
                  <a:solidFill>
                    <a:schemeClr val="bg1"/>
                  </a:solidFill>
                </a:rPr>
                <a:t>uy</a:t>
              </a:r>
              <a:r>
                <a:rPr lang="en-US" sz="4800" dirty="0" smtClean="0">
                  <a:solidFill>
                    <a:schemeClr val="bg1"/>
                  </a:solidFill>
                </a:rPr>
                <a:t> </a:t>
              </a:r>
              <a:r>
                <a:rPr lang="en-US" sz="4800" dirty="0" err="1" smtClean="0">
                  <a:solidFill>
                    <a:schemeClr val="bg1"/>
                  </a:solidFill>
                </a:rPr>
                <a:t>tín</a:t>
              </a:r>
              <a:endParaRPr lang="en-US" sz="4800" dirty="0">
                <a:solidFill>
                  <a:schemeClr val="bg1"/>
                </a:solidFill>
              </a:endParaRPr>
            </a:p>
          </p:txBody>
        </p:sp>
      </p:grpSp>
      <p:sp>
        <p:nvSpPr>
          <p:cNvPr id="38" name="Rectangle 37"/>
          <p:cNvSpPr/>
          <p:nvPr/>
        </p:nvSpPr>
        <p:spPr>
          <a:xfrm>
            <a:off x="16006463" y="0"/>
            <a:ext cx="4131338" cy="10972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grpSp>
        <p:nvGrpSpPr>
          <p:cNvPr id="33" name="Group 32"/>
          <p:cNvGrpSpPr/>
          <p:nvPr/>
        </p:nvGrpSpPr>
        <p:grpSpPr>
          <a:xfrm>
            <a:off x="3338083" y="3578063"/>
            <a:ext cx="9898946" cy="1308016"/>
            <a:chOff x="1859951" y="2257471"/>
            <a:chExt cx="5730678" cy="817510"/>
          </a:xfrm>
        </p:grpSpPr>
        <p:sp>
          <p:nvSpPr>
            <p:cNvPr id="4" name="Parallelogram 3"/>
            <p:cNvSpPr/>
            <p:nvPr/>
          </p:nvSpPr>
          <p:spPr>
            <a:xfrm>
              <a:off x="1859951" y="2257471"/>
              <a:ext cx="5730678" cy="817510"/>
            </a:xfrm>
            <a:prstGeom prst="parallelogram">
              <a:avLst/>
            </a:prstGeom>
            <a:gradFill flip="none" rotWithShape="1">
              <a:gsLst>
                <a:gs pos="0">
                  <a:srgbClr val="0000FF"/>
                </a:gs>
                <a:gs pos="100000">
                  <a:srgbClr val="3399FF"/>
                </a:gs>
              </a:gsLst>
              <a:lin ang="13500000" scaled="1"/>
              <a:tileRect/>
            </a:gradFill>
            <a:ln>
              <a:noFill/>
            </a:ln>
            <a:effectLst>
              <a:outerShdw blurRad="1524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6" name="TextBox 5"/>
            <p:cNvSpPr txBox="1"/>
            <p:nvPr/>
          </p:nvSpPr>
          <p:spPr>
            <a:xfrm>
              <a:off x="2963975" y="2371794"/>
              <a:ext cx="4552697" cy="519373"/>
            </a:xfrm>
            <a:prstGeom prst="rect">
              <a:avLst/>
            </a:prstGeom>
            <a:noFill/>
          </p:spPr>
          <p:txBody>
            <a:bodyPr wrap="square" rtlCol="0">
              <a:spAutoFit/>
            </a:bodyPr>
            <a:lstStyle/>
            <a:p>
              <a:r>
                <a:rPr lang="en-US" sz="4800" dirty="0" err="1" smtClean="0">
                  <a:solidFill>
                    <a:schemeClr val="bg1"/>
                  </a:solidFill>
                </a:rPr>
                <a:t>Nhân</a:t>
              </a:r>
              <a:r>
                <a:rPr lang="en-US" sz="4800" dirty="0" smtClean="0">
                  <a:solidFill>
                    <a:schemeClr val="bg1"/>
                  </a:solidFill>
                </a:rPr>
                <a:t> </a:t>
              </a:r>
              <a:r>
                <a:rPr lang="en-US" sz="4800" dirty="0" err="1" smtClean="0">
                  <a:solidFill>
                    <a:schemeClr val="bg1"/>
                  </a:solidFill>
                </a:rPr>
                <a:t>sự</a:t>
              </a:r>
              <a:r>
                <a:rPr lang="en-US" sz="4800" dirty="0" smtClean="0">
                  <a:solidFill>
                    <a:schemeClr val="bg1"/>
                  </a:solidFill>
                </a:rPr>
                <a:t> </a:t>
              </a:r>
              <a:r>
                <a:rPr lang="en-US" sz="4800" dirty="0" err="1" smtClean="0">
                  <a:solidFill>
                    <a:schemeClr val="bg1"/>
                  </a:solidFill>
                </a:rPr>
                <a:t>giỏi</a:t>
              </a:r>
              <a:r>
                <a:rPr lang="en-US" sz="4800" dirty="0" smtClean="0">
                  <a:solidFill>
                    <a:schemeClr val="bg1"/>
                  </a:solidFill>
                </a:rPr>
                <a:t>, </a:t>
              </a:r>
              <a:r>
                <a:rPr lang="en-US" sz="4800" dirty="0" err="1" smtClean="0">
                  <a:solidFill>
                    <a:schemeClr val="bg1"/>
                  </a:solidFill>
                </a:rPr>
                <a:t>chuyên</a:t>
              </a:r>
              <a:r>
                <a:rPr lang="en-US" sz="4800" dirty="0" smtClean="0">
                  <a:solidFill>
                    <a:schemeClr val="bg1"/>
                  </a:solidFill>
                </a:rPr>
                <a:t> </a:t>
              </a:r>
              <a:r>
                <a:rPr lang="en-US" sz="4800" dirty="0" err="1" smtClean="0">
                  <a:solidFill>
                    <a:schemeClr val="bg1"/>
                  </a:solidFill>
                </a:rPr>
                <a:t>môn</a:t>
              </a:r>
              <a:r>
                <a:rPr lang="en-US" sz="4800" dirty="0" smtClean="0">
                  <a:solidFill>
                    <a:schemeClr val="bg1"/>
                  </a:solidFill>
                </a:rPr>
                <a:t> </a:t>
              </a:r>
              <a:r>
                <a:rPr lang="en-US" sz="4800" dirty="0" err="1" smtClean="0">
                  <a:solidFill>
                    <a:schemeClr val="bg1"/>
                  </a:solidFill>
                </a:rPr>
                <a:t>cao</a:t>
              </a:r>
              <a:endParaRPr lang="en-US" sz="4800" dirty="0">
                <a:solidFill>
                  <a:schemeClr val="bg1"/>
                </a:solidFill>
              </a:endParaRPr>
            </a:p>
          </p:txBody>
        </p:sp>
      </p:grpSp>
      <p:sp>
        <p:nvSpPr>
          <p:cNvPr id="37" name="Rectangle 36"/>
          <p:cNvSpPr/>
          <p:nvPr/>
        </p:nvSpPr>
        <p:spPr>
          <a:xfrm>
            <a:off x="-21000" y="0"/>
            <a:ext cx="4604978" cy="10972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solidFill>
                <a:schemeClr val="accent6">
                  <a:lumMod val="60000"/>
                  <a:lumOff val="40000"/>
                </a:schemeClr>
              </a:solidFill>
            </a:endParaRPr>
          </a:p>
        </p:txBody>
      </p:sp>
      <p:grpSp>
        <p:nvGrpSpPr>
          <p:cNvPr id="32" name="Group 31"/>
          <p:cNvGrpSpPr/>
          <p:nvPr/>
        </p:nvGrpSpPr>
        <p:grpSpPr>
          <a:xfrm>
            <a:off x="2440692" y="3460214"/>
            <a:ext cx="2789168" cy="1521365"/>
            <a:chOff x="1417197" y="2189152"/>
            <a:chExt cx="1743230" cy="950853"/>
          </a:xfrm>
        </p:grpSpPr>
        <p:sp>
          <p:nvSpPr>
            <p:cNvPr id="2" name="Parallelogram 1"/>
            <p:cNvSpPr/>
            <p:nvPr/>
          </p:nvSpPr>
          <p:spPr>
            <a:xfrm>
              <a:off x="1417197" y="2189152"/>
              <a:ext cx="1743230" cy="950853"/>
            </a:xfrm>
            <a:prstGeom prst="parallelogram">
              <a:avLst/>
            </a:prstGeom>
            <a:gradFill>
              <a:gsLst>
                <a:gs pos="89000">
                  <a:schemeClr val="bg1">
                    <a:lumMod val="65000"/>
                  </a:schemeClr>
                </a:gs>
                <a:gs pos="64000">
                  <a:schemeClr val="bg1"/>
                </a:gs>
                <a:gs pos="39000">
                  <a:schemeClr val="bg1"/>
                </a:gs>
                <a:gs pos="12000">
                  <a:schemeClr val="bg1">
                    <a:lumMod val="65000"/>
                  </a:schemeClr>
                </a:gs>
                <a:gs pos="0">
                  <a:schemeClr val="bg1">
                    <a:lumMod val="95000"/>
                  </a:schemeClr>
                </a:gs>
                <a:gs pos="100000">
                  <a:schemeClr val="bg1"/>
                </a:gs>
              </a:gsLst>
              <a:lin ang="5400000" scaled="1"/>
            </a:gradFill>
            <a:ln>
              <a:noFill/>
            </a:ln>
            <a:effectLst>
              <a:outerShdw blurRad="1524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3592" y="2304676"/>
              <a:ext cx="790439" cy="719804"/>
            </a:xfrm>
            <a:prstGeom prst="rect">
              <a:avLst/>
            </a:prstGeom>
          </p:spPr>
        </p:pic>
      </p:grpSp>
      <p:grpSp>
        <p:nvGrpSpPr>
          <p:cNvPr id="39" name="Group 38"/>
          <p:cNvGrpSpPr/>
          <p:nvPr/>
        </p:nvGrpSpPr>
        <p:grpSpPr>
          <a:xfrm>
            <a:off x="15228957" y="5135870"/>
            <a:ext cx="2789168" cy="1521365"/>
            <a:chOff x="9327598" y="3209918"/>
            <a:chExt cx="1743230" cy="950853"/>
          </a:xfrm>
        </p:grpSpPr>
        <p:sp>
          <p:nvSpPr>
            <p:cNvPr id="10" name="Parallelogram 9"/>
            <p:cNvSpPr/>
            <p:nvPr/>
          </p:nvSpPr>
          <p:spPr>
            <a:xfrm flipH="1">
              <a:off x="9327598" y="3209918"/>
              <a:ext cx="1743230" cy="950853"/>
            </a:xfrm>
            <a:prstGeom prst="parallelogram">
              <a:avLst/>
            </a:prstGeom>
            <a:gradFill>
              <a:gsLst>
                <a:gs pos="89000">
                  <a:schemeClr val="bg1">
                    <a:lumMod val="65000"/>
                  </a:schemeClr>
                </a:gs>
                <a:gs pos="64000">
                  <a:schemeClr val="bg1"/>
                </a:gs>
                <a:gs pos="39000">
                  <a:schemeClr val="bg1"/>
                </a:gs>
                <a:gs pos="12000">
                  <a:schemeClr val="bg1">
                    <a:lumMod val="65000"/>
                  </a:schemeClr>
                </a:gs>
                <a:gs pos="0">
                  <a:schemeClr val="bg1">
                    <a:lumMod val="95000"/>
                  </a:schemeClr>
                </a:gs>
                <a:gs pos="100000">
                  <a:schemeClr val="bg1"/>
                </a:gs>
              </a:gsLst>
              <a:lin ang="5400000" scaled="1"/>
            </a:gradFill>
            <a:ln>
              <a:noFill/>
            </a:ln>
            <a:effectLst>
              <a:outerShdw blurRad="1524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5820" y="3313578"/>
              <a:ext cx="726785" cy="726785"/>
            </a:xfrm>
            <a:prstGeom prst="rect">
              <a:avLst/>
            </a:prstGeom>
          </p:spPr>
        </p:pic>
      </p:grpSp>
      <p:grpSp>
        <p:nvGrpSpPr>
          <p:cNvPr id="41" name="Group 40"/>
          <p:cNvGrpSpPr/>
          <p:nvPr/>
        </p:nvGrpSpPr>
        <p:grpSpPr>
          <a:xfrm>
            <a:off x="2572315" y="6872754"/>
            <a:ext cx="2789168" cy="1521365"/>
            <a:chOff x="1417197" y="4295471"/>
            <a:chExt cx="1743230" cy="950853"/>
          </a:xfrm>
        </p:grpSpPr>
        <p:sp>
          <p:nvSpPr>
            <p:cNvPr id="15" name="Parallelogram 14"/>
            <p:cNvSpPr/>
            <p:nvPr/>
          </p:nvSpPr>
          <p:spPr>
            <a:xfrm>
              <a:off x="1417197" y="4295471"/>
              <a:ext cx="1743230" cy="950853"/>
            </a:xfrm>
            <a:prstGeom prst="parallelogram">
              <a:avLst/>
            </a:prstGeom>
            <a:gradFill>
              <a:gsLst>
                <a:gs pos="89000">
                  <a:schemeClr val="bg1">
                    <a:lumMod val="65000"/>
                  </a:schemeClr>
                </a:gs>
                <a:gs pos="64000">
                  <a:schemeClr val="bg1"/>
                </a:gs>
                <a:gs pos="39000">
                  <a:schemeClr val="bg1"/>
                </a:gs>
                <a:gs pos="12000">
                  <a:schemeClr val="bg1">
                    <a:lumMod val="65000"/>
                  </a:schemeClr>
                </a:gs>
                <a:gs pos="0">
                  <a:schemeClr val="bg1">
                    <a:lumMod val="95000"/>
                  </a:schemeClr>
                </a:gs>
                <a:gs pos="100000">
                  <a:schemeClr val="bg1"/>
                </a:gs>
              </a:gsLst>
              <a:lin ang="5400000" scaled="1"/>
            </a:gradFill>
            <a:ln>
              <a:noFill/>
            </a:ln>
            <a:effectLst>
              <a:outerShdw blurRad="1524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6032" y="4363790"/>
              <a:ext cx="1370301" cy="852632"/>
            </a:xfrm>
            <a:prstGeom prst="rect">
              <a:avLst/>
            </a:prstGeom>
          </p:spPr>
        </p:pic>
      </p:grpSp>
      <p:grpSp>
        <p:nvGrpSpPr>
          <p:cNvPr id="43" name="Group 42"/>
          <p:cNvGrpSpPr/>
          <p:nvPr/>
        </p:nvGrpSpPr>
        <p:grpSpPr>
          <a:xfrm>
            <a:off x="15228957" y="8613111"/>
            <a:ext cx="2789168" cy="1521365"/>
            <a:chOff x="9327598" y="5383194"/>
            <a:chExt cx="1743230" cy="950853"/>
          </a:xfrm>
        </p:grpSpPr>
        <p:sp>
          <p:nvSpPr>
            <p:cNvPr id="20" name="Parallelogram 19"/>
            <p:cNvSpPr/>
            <p:nvPr/>
          </p:nvSpPr>
          <p:spPr>
            <a:xfrm flipH="1">
              <a:off x="9327598" y="5383194"/>
              <a:ext cx="1743230" cy="950853"/>
            </a:xfrm>
            <a:prstGeom prst="parallelogram">
              <a:avLst/>
            </a:prstGeom>
            <a:gradFill>
              <a:gsLst>
                <a:gs pos="89000">
                  <a:schemeClr val="bg1">
                    <a:lumMod val="65000"/>
                  </a:schemeClr>
                </a:gs>
                <a:gs pos="64000">
                  <a:schemeClr val="bg1"/>
                </a:gs>
                <a:gs pos="39000">
                  <a:schemeClr val="bg1"/>
                </a:gs>
                <a:gs pos="12000">
                  <a:schemeClr val="bg1">
                    <a:lumMod val="65000"/>
                  </a:schemeClr>
                </a:gs>
                <a:gs pos="0">
                  <a:schemeClr val="bg1">
                    <a:lumMod val="95000"/>
                  </a:schemeClr>
                </a:gs>
                <a:gs pos="100000">
                  <a:schemeClr val="bg1"/>
                </a:gs>
              </a:gsLst>
              <a:lin ang="5400000" scaled="1"/>
            </a:gradFill>
            <a:ln>
              <a:noFill/>
            </a:ln>
            <a:effectLst>
              <a:outerShdw blurRad="1524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8956" y="5505069"/>
              <a:ext cx="999117" cy="707102"/>
            </a:xfrm>
            <a:prstGeom prst="rect">
              <a:avLst/>
            </a:prstGeom>
          </p:spPr>
        </p:pic>
      </p:grpSp>
      <p:sp>
        <p:nvSpPr>
          <p:cNvPr id="30" name="TextBox 29"/>
          <p:cNvSpPr txBox="1"/>
          <p:nvPr/>
        </p:nvSpPr>
        <p:spPr>
          <a:xfrm>
            <a:off x="4634899" y="583846"/>
            <a:ext cx="9843101" cy="2283702"/>
          </a:xfrm>
          <a:prstGeom prst="rect">
            <a:avLst/>
          </a:prstGeom>
          <a:noFill/>
        </p:spPr>
        <p:txBody>
          <a:bodyPr wrap="square" rtlCol="0">
            <a:spAutoFit/>
          </a:bodyPr>
          <a:lstStyle/>
          <a:p>
            <a:pPr algn="ctr"/>
            <a:r>
              <a:rPr lang="en-US" sz="7040" b="1" dirty="0" smtClean="0">
                <a:solidFill>
                  <a:srgbClr val="456A2C"/>
                </a:solidFill>
              </a:rPr>
              <a:t>       </a:t>
            </a:r>
            <a:r>
              <a:rPr lang="en-US" sz="7040" b="1" dirty="0" smtClean="0">
                <a:solidFill>
                  <a:schemeClr val="accent6">
                    <a:lumMod val="75000"/>
                  </a:schemeClr>
                </a:solidFill>
              </a:rPr>
              <a:t>HOASON INFOTECH</a:t>
            </a:r>
            <a:endParaRPr lang="en-US" sz="7040" b="1" dirty="0">
              <a:solidFill>
                <a:schemeClr val="accent6">
                  <a:lumMod val="75000"/>
                </a:schemeClr>
              </a:solidFill>
            </a:endParaRPr>
          </a:p>
          <a:p>
            <a:r>
              <a:rPr lang="en-US" sz="3600" dirty="0">
                <a:solidFill>
                  <a:srgbClr val="FFFF66"/>
                </a:solidFill>
              </a:rPr>
              <a:t>TỰ HÀO ĐƯỢC NHIỀU KHÁCH HÀNG TIN TƯỞNG &amp; CHỌN LỰA NHỜ: </a:t>
            </a:r>
          </a:p>
        </p:txBody>
      </p:sp>
    </p:spTree>
    <p:extLst>
      <p:ext uri="{BB962C8B-B14F-4D97-AF65-F5344CB8AC3E}">
        <p14:creationId xmlns:p14="http://schemas.microsoft.com/office/powerpoint/2010/main" val="306452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fltVal val="0"/>
                                          </p:val>
                                        </p:tav>
                                        <p:tav tm="100000">
                                          <p:val>
                                            <p:strVal val="#ppt_h"/>
                                          </p:val>
                                        </p:tav>
                                      </p:tavLst>
                                    </p:anim>
                                    <p:animEffect transition="in" filter="fade">
                                      <p:cBhvr>
                                        <p:cTn id="26" dur="500"/>
                                        <p:tgtEl>
                                          <p:spTgt spid="39"/>
                                        </p:tgtEl>
                                      </p:cBhvr>
                                    </p:animEffect>
                                  </p:childTnLst>
                                </p:cTn>
                              </p:par>
                            </p:childTnLst>
                          </p:cTn>
                        </p:par>
                        <p:par>
                          <p:cTn id="27" fill="hold">
                            <p:stCondLst>
                              <p:cond delay="2000"/>
                            </p:stCondLst>
                            <p:childTnLst>
                              <p:par>
                                <p:cTn id="28" presetID="2" presetClass="entr" presetSubtype="2"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p:cTn id="35" dur="500" fill="hold"/>
                                        <p:tgtEl>
                                          <p:spTgt spid="41"/>
                                        </p:tgtEl>
                                        <p:attrNameLst>
                                          <p:attrName>ppt_w</p:attrName>
                                        </p:attrNameLst>
                                      </p:cBhvr>
                                      <p:tavLst>
                                        <p:tav tm="0">
                                          <p:val>
                                            <p:fltVal val="0"/>
                                          </p:val>
                                        </p:tav>
                                        <p:tav tm="100000">
                                          <p:val>
                                            <p:strVal val="#ppt_w"/>
                                          </p:val>
                                        </p:tav>
                                      </p:tavLst>
                                    </p:anim>
                                    <p:anim calcmode="lin" valueType="num">
                                      <p:cBhvr>
                                        <p:cTn id="36" dur="500" fill="hold"/>
                                        <p:tgtEl>
                                          <p:spTgt spid="41"/>
                                        </p:tgtEl>
                                        <p:attrNameLst>
                                          <p:attrName>ppt_h</p:attrName>
                                        </p:attrNameLst>
                                      </p:cBhvr>
                                      <p:tavLst>
                                        <p:tav tm="0">
                                          <p:val>
                                            <p:fltVal val="0"/>
                                          </p:val>
                                        </p:tav>
                                        <p:tav tm="100000">
                                          <p:val>
                                            <p:strVal val="#ppt_h"/>
                                          </p:val>
                                        </p:tav>
                                      </p:tavLst>
                                    </p:anim>
                                    <p:animEffect transition="in" filter="fade">
                                      <p:cBhvr>
                                        <p:cTn id="37" dur="500"/>
                                        <p:tgtEl>
                                          <p:spTgt spid="41"/>
                                        </p:tgtEl>
                                      </p:cBhvr>
                                    </p:animEffect>
                                  </p:childTnLst>
                                </p:cTn>
                              </p:par>
                            </p:childTnLst>
                          </p:cTn>
                        </p:par>
                        <p:par>
                          <p:cTn id="38" fill="hold">
                            <p:stCondLst>
                              <p:cond delay="3000"/>
                            </p:stCondLst>
                            <p:childTnLst>
                              <p:par>
                                <p:cTn id="39" presetID="2" presetClass="entr" presetSubtype="8"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additive="base">
                                        <p:cTn id="41" dur="500" fill="hold"/>
                                        <p:tgtEl>
                                          <p:spTgt spid="42"/>
                                        </p:tgtEl>
                                        <p:attrNameLst>
                                          <p:attrName>ppt_x</p:attrName>
                                        </p:attrNameLst>
                                      </p:cBhvr>
                                      <p:tavLst>
                                        <p:tav tm="0">
                                          <p:val>
                                            <p:strVal val="0-#ppt_w/2"/>
                                          </p:val>
                                        </p:tav>
                                        <p:tav tm="100000">
                                          <p:val>
                                            <p:strVal val="#ppt_x"/>
                                          </p:val>
                                        </p:tav>
                                      </p:tavLst>
                                    </p:anim>
                                    <p:anim calcmode="lin" valueType="num">
                                      <p:cBhvr additive="base">
                                        <p:cTn id="42" dur="500" fill="hold"/>
                                        <p:tgtEl>
                                          <p:spTgt spid="42"/>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p:cTn id="46" dur="500" fill="hold"/>
                                        <p:tgtEl>
                                          <p:spTgt spid="43"/>
                                        </p:tgtEl>
                                        <p:attrNameLst>
                                          <p:attrName>ppt_w</p:attrName>
                                        </p:attrNameLst>
                                      </p:cBhvr>
                                      <p:tavLst>
                                        <p:tav tm="0">
                                          <p:val>
                                            <p:fltVal val="0"/>
                                          </p:val>
                                        </p:tav>
                                        <p:tav tm="100000">
                                          <p:val>
                                            <p:strVal val="#ppt_w"/>
                                          </p:val>
                                        </p:tav>
                                      </p:tavLst>
                                    </p:anim>
                                    <p:anim calcmode="lin" valueType="num">
                                      <p:cBhvr>
                                        <p:cTn id="47" dur="500" fill="hold"/>
                                        <p:tgtEl>
                                          <p:spTgt spid="43"/>
                                        </p:tgtEl>
                                        <p:attrNameLst>
                                          <p:attrName>ppt_h</p:attrName>
                                        </p:attrNameLst>
                                      </p:cBhvr>
                                      <p:tavLst>
                                        <p:tav tm="0">
                                          <p:val>
                                            <p:fltVal val="0"/>
                                          </p:val>
                                        </p:tav>
                                        <p:tav tm="100000">
                                          <p:val>
                                            <p:strVal val="#ppt_h"/>
                                          </p:val>
                                        </p:tav>
                                      </p:tavLst>
                                    </p:anim>
                                    <p:animEffect transition="in" filter="fade">
                                      <p:cBhvr>
                                        <p:cTn id="48" dur="500"/>
                                        <p:tgtEl>
                                          <p:spTgt spid="43"/>
                                        </p:tgtEl>
                                      </p:cBhvr>
                                    </p:animEffect>
                                  </p:childTnLst>
                                </p:cTn>
                              </p:par>
                            </p:childTnLst>
                          </p:cTn>
                        </p:par>
                        <p:par>
                          <p:cTn id="49" fill="hold">
                            <p:stCondLst>
                              <p:cond delay="4000"/>
                            </p:stCondLst>
                            <p:childTnLst>
                              <p:par>
                                <p:cTn id="50" presetID="2" presetClass="entr" presetSubtype="2"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1+#ppt_w/2"/>
                                          </p:val>
                                        </p:tav>
                                        <p:tav tm="100000">
                                          <p:val>
                                            <p:strVal val="#ppt_x"/>
                                          </p:val>
                                        </p:tav>
                                      </p:tavLst>
                                    </p:anim>
                                    <p:anim calcmode="lin" valueType="num">
                                      <p:cBhvr additive="base">
                                        <p:cTn id="53"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242920" y="4320024"/>
            <a:ext cx="3456000" cy="3456000"/>
          </a:xfrm>
          <a:prstGeom prst="ellipse">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5" name="Oval 4"/>
          <p:cNvSpPr/>
          <p:nvPr/>
        </p:nvSpPr>
        <p:spPr>
          <a:xfrm>
            <a:off x="8386920" y="4464024"/>
            <a:ext cx="3168000" cy="3168000"/>
          </a:xfrm>
          <a:prstGeom prst="ellipse">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6" name="Oval 5"/>
          <p:cNvSpPr/>
          <p:nvPr/>
        </p:nvSpPr>
        <p:spPr>
          <a:xfrm>
            <a:off x="8530920" y="4608024"/>
            <a:ext cx="2880000" cy="2880000"/>
          </a:xfrm>
          <a:prstGeom prst="ellipse">
            <a:avLst/>
          </a:prstGeom>
          <a:solidFill>
            <a:srgbClr val="CC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7" name="Oval 6"/>
          <p:cNvSpPr/>
          <p:nvPr/>
        </p:nvSpPr>
        <p:spPr>
          <a:xfrm>
            <a:off x="8674920" y="4752024"/>
            <a:ext cx="2592000" cy="259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8" name="Oval 7"/>
          <p:cNvSpPr/>
          <p:nvPr/>
        </p:nvSpPr>
        <p:spPr>
          <a:xfrm>
            <a:off x="8818920" y="4896024"/>
            <a:ext cx="2304000" cy="2304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9" name="Oval 8"/>
          <p:cNvSpPr/>
          <p:nvPr/>
        </p:nvSpPr>
        <p:spPr>
          <a:xfrm>
            <a:off x="8962920" y="5040024"/>
            <a:ext cx="2016000" cy="201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0" name="Oval 9"/>
          <p:cNvSpPr/>
          <p:nvPr/>
        </p:nvSpPr>
        <p:spPr>
          <a:xfrm>
            <a:off x="9106920" y="5184024"/>
            <a:ext cx="1728000" cy="17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grpSp>
        <p:nvGrpSpPr>
          <p:cNvPr id="65" name="Group 64"/>
          <p:cNvGrpSpPr/>
          <p:nvPr/>
        </p:nvGrpSpPr>
        <p:grpSpPr>
          <a:xfrm>
            <a:off x="802861" y="2160024"/>
            <a:ext cx="8666160" cy="4725600"/>
            <a:chOff x="272100" y="1350015"/>
            <a:chExt cx="5416350" cy="2953500"/>
          </a:xfrm>
        </p:grpSpPr>
        <p:sp>
          <p:nvSpPr>
            <p:cNvPr id="15" name="Rectangle 14"/>
            <p:cNvSpPr/>
            <p:nvPr/>
          </p:nvSpPr>
          <p:spPr>
            <a:xfrm>
              <a:off x="272100" y="1350015"/>
              <a:ext cx="3600000" cy="1620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1" name="Rectangle 20"/>
            <p:cNvSpPr/>
            <p:nvPr/>
          </p:nvSpPr>
          <p:spPr>
            <a:xfrm>
              <a:off x="3872100" y="1350015"/>
              <a:ext cx="1816350" cy="2953500"/>
            </a:xfrm>
            <a:custGeom>
              <a:avLst/>
              <a:gdLst>
                <a:gd name="connsiteX0" fmla="*/ 0 w 540000"/>
                <a:gd name="connsiteY0" fmla="*/ 0 h 1620000"/>
                <a:gd name="connsiteX1" fmla="*/ 540000 w 540000"/>
                <a:gd name="connsiteY1" fmla="*/ 0 h 1620000"/>
                <a:gd name="connsiteX2" fmla="*/ 540000 w 540000"/>
                <a:gd name="connsiteY2" fmla="*/ 1620000 h 1620000"/>
                <a:gd name="connsiteX3" fmla="*/ 0 w 540000"/>
                <a:gd name="connsiteY3" fmla="*/ 1620000 h 1620000"/>
                <a:gd name="connsiteX4" fmla="*/ 0 w 540000"/>
                <a:gd name="connsiteY4" fmla="*/ 0 h 1620000"/>
                <a:gd name="connsiteX0" fmla="*/ 0 w 1816350"/>
                <a:gd name="connsiteY0" fmla="*/ 0 h 2953500"/>
                <a:gd name="connsiteX1" fmla="*/ 540000 w 1816350"/>
                <a:gd name="connsiteY1" fmla="*/ 0 h 2953500"/>
                <a:gd name="connsiteX2" fmla="*/ 1816350 w 1816350"/>
                <a:gd name="connsiteY2" fmla="*/ 2953500 h 2953500"/>
                <a:gd name="connsiteX3" fmla="*/ 0 w 1816350"/>
                <a:gd name="connsiteY3" fmla="*/ 1620000 h 2953500"/>
                <a:gd name="connsiteX4" fmla="*/ 0 w 1816350"/>
                <a:gd name="connsiteY4" fmla="*/ 0 h 2953500"/>
                <a:gd name="connsiteX0" fmla="*/ 0 w 1816350"/>
                <a:gd name="connsiteY0" fmla="*/ 0 h 2953500"/>
                <a:gd name="connsiteX1" fmla="*/ 1670300 w 1816350"/>
                <a:gd name="connsiteY1" fmla="*/ 2736850 h 2953500"/>
                <a:gd name="connsiteX2" fmla="*/ 1816350 w 1816350"/>
                <a:gd name="connsiteY2" fmla="*/ 2953500 h 2953500"/>
                <a:gd name="connsiteX3" fmla="*/ 0 w 1816350"/>
                <a:gd name="connsiteY3" fmla="*/ 1620000 h 2953500"/>
                <a:gd name="connsiteX4" fmla="*/ 0 w 1816350"/>
                <a:gd name="connsiteY4" fmla="*/ 0 h 2953500"/>
                <a:gd name="connsiteX0" fmla="*/ 0 w 1816350"/>
                <a:gd name="connsiteY0" fmla="*/ 0 h 2953500"/>
                <a:gd name="connsiteX1" fmla="*/ 1708400 w 1816350"/>
                <a:gd name="connsiteY1" fmla="*/ 2736850 h 2953500"/>
                <a:gd name="connsiteX2" fmla="*/ 1816350 w 1816350"/>
                <a:gd name="connsiteY2" fmla="*/ 2953500 h 2953500"/>
                <a:gd name="connsiteX3" fmla="*/ 0 w 1816350"/>
                <a:gd name="connsiteY3" fmla="*/ 1620000 h 2953500"/>
                <a:gd name="connsiteX4" fmla="*/ 0 w 1816350"/>
                <a:gd name="connsiteY4" fmla="*/ 0 h 29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350" h="2953500">
                  <a:moveTo>
                    <a:pt x="0" y="0"/>
                  </a:moveTo>
                  <a:lnTo>
                    <a:pt x="1708400" y="2736850"/>
                  </a:lnTo>
                  <a:lnTo>
                    <a:pt x="1816350" y="2953500"/>
                  </a:lnTo>
                  <a:lnTo>
                    <a:pt x="0" y="1620000"/>
                  </a:lnTo>
                  <a:lnTo>
                    <a:pt x="0" y="0"/>
                  </a:lnTo>
                  <a:close/>
                </a:path>
              </a:pathLst>
            </a:custGeom>
            <a:gradFill>
              <a:gsLst>
                <a:gs pos="0">
                  <a:srgbClr val="CDC800"/>
                </a:gs>
                <a:gs pos="36000">
                  <a:srgbClr val="FFFF00"/>
                </a:gs>
                <a:gs pos="100000">
                  <a:srgbClr val="FFF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 name="Oval 1"/>
            <p:cNvSpPr/>
            <p:nvPr/>
          </p:nvSpPr>
          <p:spPr>
            <a:xfrm>
              <a:off x="3025289" y="1470698"/>
              <a:ext cx="689317" cy="68931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1740" y="1560238"/>
              <a:ext cx="956790" cy="538733"/>
            </a:xfrm>
            <a:prstGeom prst="rect">
              <a:avLst/>
            </a:prstGeom>
          </p:spPr>
        </p:pic>
        <p:sp>
          <p:nvSpPr>
            <p:cNvPr id="38" name="TextBox 37"/>
            <p:cNvSpPr txBox="1"/>
            <p:nvPr/>
          </p:nvSpPr>
          <p:spPr>
            <a:xfrm>
              <a:off x="345289" y="1519759"/>
              <a:ext cx="1760001" cy="365484"/>
            </a:xfrm>
            <a:prstGeom prst="rect">
              <a:avLst/>
            </a:prstGeom>
            <a:noFill/>
          </p:spPr>
          <p:txBody>
            <a:bodyPr wrap="square" rtlCol="0">
              <a:spAutoFit/>
            </a:bodyPr>
            <a:lstStyle/>
            <a:p>
              <a:r>
                <a:rPr lang="en-US" sz="3200" b="1" dirty="0">
                  <a:cs typeface="Arial" panose="020B0604020202020204" pitchFamily="34" charset="0"/>
                </a:rPr>
                <a:t>TƯ VẤN TỐT </a:t>
              </a:r>
            </a:p>
          </p:txBody>
        </p:sp>
        <p:sp>
          <p:nvSpPr>
            <p:cNvPr id="39" name="TextBox 38"/>
            <p:cNvSpPr txBox="1"/>
            <p:nvPr/>
          </p:nvSpPr>
          <p:spPr>
            <a:xfrm>
              <a:off x="349490" y="1864786"/>
              <a:ext cx="2935484" cy="704039"/>
            </a:xfrm>
            <a:prstGeom prst="rect">
              <a:avLst/>
            </a:prstGeom>
            <a:noFill/>
          </p:spPr>
          <p:txBody>
            <a:bodyPr wrap="square" rtlCol="0">
              <a:spAutoFit/>
            </a:bodyPr>
            <a:lstStyle/>
            <a:p>
              <a:r>
                <a:rPr lang="en-US" sz="2240" dirty="0" err="1" smtClean="0"/>
                <a:t>Luôn</a:t>
              </a:r>
              <a:r>
                <a:rPr lang="en-US" sz="2240" dirty="0" smtClean="0"/>
                <a:t> </a:t>
              </a:r>
              <a:r>
                <a:rPr lang="en-US" sz="2240" dirty="0" err="1" smtClean="0"/>
                <a:t>cố</a:t>
              </a:r>
              <a:r>
                <a:rPr lang="en-US" sz="2240" dirty="0" smtClean="0"/>
                <a:t> </a:t>
              </a:r>
              <a:r>
                <a:rPr lang="en-US" sz="2240" dirty="0" err="1" smtClean="0"/>
                <a:t>gắng</a:t>
              </a:r>
              <a:r>
                <a:rPr lang="en-US" sz="2240" dirty="0" smtClean="0"/>
                <a:t> </a:t>
              </a:r>
              <a:r>
                <a:rPr lang="en-US" sz="2240" dirty="0" err="1" smtClean="0"/>
                <a:t>trong</a:t>
              </a:r>
              <a:r>
                <a:rPr lang="en-US" sz="2240" dirty="0" smtClean="0"/>
                <a:t> </a:t>
              </a:r>
              <a:r>
                <a:rPr lang="en-US" sz="2240" dirty="0" err="1" smtClean="0"/>
                <a:t>việc</a:t>
              </a:r>
              <a:r>
                <a:rPr lang="en-US" sz="2240" dirty="0" smtClean="0"/>
                <a:t> </a:t>
              </a:r>
              <a:r>
                <a:rPr lang="en-US" sz="2240" dirty="0" err="1" smtClean="0"/>
                <a:t>tư</a:t>
              </a:r>
              <a:r>
                <a:rPr lang="en-US" sz="2240" dirty="0" smtClean="0"/>
                <a:t> </a:t>
              </a:r>
              <a:r>
                <a:rPr lang="en-US" sz="2240" dirty="0" err="1" smtClean="0"/>
                <a:t>vấn</a:t>
              </a:r>
              <a:r>
                <a:rPr lang="en-US" sz="2240" dirty="0" smtClean="0"/>
                <a:t>, </a:t>
              </a:r>
              <a:r>
                <a:rPr lang="en-US" sz="2240" dirty="0" err="1" smtClean="0"/>
                <a:t>đem</a:t>
              </a:r>
              <a:r>
                <a:rPr lang="en-US" sz="2240" dirty="0" smtClean="0"/>
                <a:t> </a:t>
              </a:r>
              <a:r>
                <a:rPr lang="en-US" sz="2240" dirty="0" err="1" smtClean="0"/>
                <a:t>lại</a:t>
              </a:r>
              <a:r>
                <a:rPr lang="en-US" sz="2240" dirty="0" smtClean="0"/>
                <a:t> </a:t>
              </a:r>
              <a:r>
                <a:rPr lang="en-US" sz="2240" dirty="0" err="1" smtClean="0"/>
                <a:t>những</a:t>
              </a:r>
              <a:r>
                <a:rPr lang="en-US" sz="2240" dirty="0" smtClean="0"/>
                <a:t> </a:t>
              </a:r>
              <a:r>
                <a:rPr lang="en-US" sz="2240" dirty="0" err="1" smtClean="0"/>
                <a:t>trải</a:t>
              </a:r>
              <a:r>
                <a:rPr lang="en-US" sz="2240" dirty="0" smtClean="0"/>
                <a:t> </a:t>
              </a:r>
              <a:r>
                <a:rPr lang="en-US" sz="2240" dirty="0" err="1" smtClean="0"/>
                <a:t>nghiệm</a:t>
              </a:r>
              <a:r>
                <a:rPr lang="en-US" sz="2240" dirty="0" smtClean="0"/>
                <a:t> </a:t>
              </a:r>
              <a:r>
                <a:rPr lang="en-US" sz="2240" dirty="0" err="1" smtClean="0"/>
                <a:t>đáng</a:t>
              </a:r>
              <a:r>
                <a:rPr lang="en-US" sz="2240" dirty="0" smtClean="0"/>
                <a:t> </a:t>
              </a:r>
              <a:r>
                <a:rPr lang="en-US" sz="2240" dirty="0" err="1" smtClean="0"/>
                <a:t>nhớ</a:t>
              </a:r>
              <a:r>
                <a:rPr lang="en-US" sz="2240" dirty="0" smtClean="0"/>
                <a:t> </a:t>
              </a:r>
              <a:r>
                <a:rPr lang="en-US" sz="2240" dirty="0" err="1" smtClean="0"/>
                <a:t>cho</a:t>
              </a:r>
              <a:r>
                <a:rPr lang="en-US" sz="2240" dirty="0" smtClean="0"/>
                <a:t> </a:t>
              </a:r>
              <a:r>
                <a:rPr lang="en-US" sz="2240" dirty="0" err="1" smtClean="0"/>
                <a:t>khách</a:t>
              </a:r>
              <a:r>
                <a:rPr lang="en-US" sz="2240" dirty="0" smtClean="0"/>
                <a:t> </a:t>
              </a:r>
              <a:r>
                <a:rPr lang="en-US" sz="2240" dirty="0" err="1" smtClean="0"/>
                <a:t>trong</a:t>
              </a:r>
              <a:r>
                <a:rPr lang="en-US" sz="2240" dirty="0" smtClean="0"/>
                <a:t> </a:t>
              </a:r>
              <a:r>
                <a:rPr lang="en-US" sz="2240" dirty="0" err="1" smtClean="0"/>
                <a:t>việc</a:t>
              </a:r>
              <a:r>
                <a:rPr lang="en-US" sz="2240" dirty="0" smtClean="0"/>
                <a:t> </a:t>
              </a:r>
              <a:r>
                <a:rPr lang="en-US" sz="2240" dirty="0" err="1" smtClean="0"/>
                <a:t>mua</a:t>
              </a:r>
              <a:r>
                <a:rPr lang="en-US" sz="2240" dirty="0" smtClean="0"/>
                <a:t> </a:t>
              </a:r>
              <a:r>
                <a:rPr lang="en-US" sz="2240" dirty="0" err="1" smtClean="0"/>
                <a:t>hàng</a:t>
              </a:r>
              <a:endParaRPr lang="vi-VN" sz="2240" dirty="0"/>
            </a:p>
          </p:txBody>
        </p:sp>
      </p:grpSp>
      <p:grpSp>
        <p:nvGrpSpPr>
          <p:cNvPr id="60" name="Group 59"/>
          <p:cNvGrpSpPr/>
          <p:nvPr/>
        </p:nvGrpSpPr>
        <p:grpSpPr>
          <a:xfrm>
            <a:off x="9440559" y="2181677"/>
            <a:ext cx="9823823" cy="2592000"/>
            <a:chOff x="5670661" y="1363844"/>
            <a:chExt cx="6139889" cy="1620000"/>
          </a:xfrm>
        </p:grpSpPr>
        <p:sp>
          <p:nvSpPr>
            <p:cNvPr id="12" name="Rectangle 11"/>
            <p:cNvSpPr/>
            <p:nvPr/>
          </p:nvSpPr>
          <p:spPr>
            <a:xfrm>
              <a:off x="8199655" y="1363844"/>
              <a:ext cx="3600000" cy="1620000"/>
            </a:xfrm>
            <a:prstGeom prst="rect">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8" name="Rectangle 17"/>
            <p:cNvSpPr/>
            <p:nvPr/>
          </p:nvSpPr>
          <p:spPr>
            <a:xfrm>
              <a:off x="5670661" y="1363844"/>
              <a:ext cx="2552951" cy="1620000"/>
            </a:xfrm>
            <a:custGeom>
              <a:avLst/>
              <a:gdLst>
                <a:gd name="connsiteX0" fmla="*/ 0 w 540000"/>
                <a:gd name="connsiteY0" fmla="*/ 0 h 1620000"/>
                <a:gd name="connsiteX1" fmla="*/ 540000 w 540000"/>
                <a:gd name="connsiteY1" fmla="*/ 0 h 1620000"/>
                <a:gd name="connsiteX2" fmla="*/ 540000 w 540000"/>
                <a:gd name="connsiteY2" fmla="*/ 1620000 h 1620000"/>
                <a:gd name="connsiteX3" fmla="*/ 0 w 540000"/>
                <a:gd name="connsiteY3" fmla="*/ 1620000 h 1620000"/>
                <a:gd name="connsiteX4" fmla="*/ 0 w 540000"/>
                <a:gd name="connsiteY4" fmla="*/ 0 h 1620000"/>
                <a:gd name="connsiteX0" fmla="*/ 1574800 w 2114800"/>
                <a:gd name="connsiteY0" fmla="*/ 0 h 1620000"/>
                <a:gd name="connsiteX1" fmla="*/ 2114800 w 2114800"/>
                <a:gd name="connsiteY1" fmla="*/ 0 h 1620000"/>
                <a:gd name="connsiteX2" fmla="*/ 2114800 w 2114800"/>
                <a:gd name="connsiteY2" fmla="*/ 1620000 h 1620000"/>
                <a:gd name="connsiteX3" fmla="*/ 0 w 2114800"/>
                <a:gd name="connsiteY3" fmla="*/ 1435850 h 1620000"/>
                <a:gd name="connsiteX4" fmla="*/ 1574800 w 2114800"/>
                <a:gd name="connsiteY4" fmla="*/ 0 h 1620000"/>
                <a:gd name="connsiteX0" fmla="*/ 0 w 2610100"/>
                <a:gd name="connsiteY0" fmla="*/ 1447800 h 1620000"/>
                <a:gd name="connsiteX1" fmla="*/ 2610100 w 2610100"/>
                <a:gd name="connsiteY1" fmla="*/ 0 h 1620000"/>
                <a:gd name="connsiteX2" fmla="*/ 2610100 w 2610100"/>
                <a:gd name="connsiteY2" fmla="*/ 1620000 h 1620000"/>
                <a:gd name="connsiteX3" fmla="*/ 495300 w 2610100"/>
                <a:gd name="connsiteY3" fmla="*/ 1435850 h 1620000"/>
                <a:gd name="connsiteX4" fmla="*/ 0 w 2610100"/>
                <a:gd name="connsiteY4" fmla="*/ 1447800 h 1620000"/>
                <a:gd name="connsiteX0" fmla="*/ 0 w 2629150"/>
                <a:gd name="connsiteY0" fmla="*/ 1476375 h 1620000"/>
                <a:gd name="connsiteX1" fmla="*/ 2629150 w 2629150"/>
                <a:gd name="connsiteY1" fmla="*/ 0 h 1620000"/>
                <a:gd name="connsiteX2" fmla="*/ 2629150 w 2629150"/>
                <a:gd name="connsiteY2" fmla="*/ 1620000 h 1620000"/>
                <a:gd name="connsiteX3" fmla="*/ 514350 w 2629150"/>
                <a:gd name="connsiteY3" fmla="*/ 1435850 h 1620000"/>
                <a:gd name="connsiteX4" fmla="*/ 0 w 2629150"/>
                <a:gd name="connsiteY4" fmla="*/ 1476375 h 1620000"/>
                <a:gd name="connsiteX0" fmla="*/ 0 w 2638675"/>
                <a:gd name="connsiteY0" fmla="*/ 1462088 h 1620000"/>
                <a:gd name="connsiteX1" fmla="*/ 2638675 w 2638675"/>
                <a:gd name="connsiteY1" fmla="*/ 0 h 1620000"/>
                <a:gd name="connsiteX2" fmla="*/ 2638675 w 2638675"/>
                <a:gd name="connsiteY2" fmla="*/ 1620000 h 1620000"/>
                <a:gd name="connsiteX3" fmla="*/ 523875 w 2638675"/>
                <a:gd name="connsiteY3" fmla="*/ 1435850 h 1620000"/>
                <a:gd name="connsiteX4" fmla="*/ 0 w 2638675"/>
                <a:gd name="connsiteY4" fmla="*/ 1462088 h 1620000"/>
                <a:gd name="connsiteX0" fmla="*/ 0 w 2638675"/>
                <a:gd name="connsiteY0" fmla="*/ 1462088 h 1620000"/>
                <a:gd name="connsiteX1" fmla="*/ 2638675 w 2638675"/>
                <a:gd name="connsiteY1" fmla="*/ 0 h 1620000"/>
                <a:gd name="connsiteX2" fmla="*/ 2638675 w 2638675"/>
                <a:gd name="connsiteY2" fmla="*/ 1620000 h 1620000"/>
                <a:gd name="connsiteX3" fmla="*/ 528638 w 2638675"/>
                <a:gd name="connsiteY3" fmla="*/ 1440613 h 1620000"/>
                <a:gd name="connsiteX4" fmla="*/ 0 w 2638675"/>
                <a:gd name="connsiteY4" fmla="*/ 1462088 h 1620000"/>
                <a:gd name="connsiteX0" fmla="*/ 0 w 2610100"/>
                <a:gd name="connsiteY0" fmla="*/ 1443038 h 1620000"/>
                <a:gd name="connsiteX1" fmla="*/ 2610100 w 2610100"/>
                <a:gd name="connsiteY1" fmla="*/ 0 h 1620000"/>
                <a:gd name="connsiteX2" fmla="*/ 2610100 w 2610100"/>
                <a:gd name="connsiteY2" fmla="*/ 1620000 h 1620000"/>
                <a:gd name="connsiteX3" fmla="*/ 500063 w 2610100"/>
                <a:gd name="connsiteY3" fmla="*/ 1440613 h 1620000"/>
                <a:gd name="connsiteX4" fmla="*/ 0 w 2610100"/>
                <a:gd name="connsiteY4" fmla="*/ 1443038 h 1620000"/>
                <a:gd name="connsiteX0" fmla="*/ 0 w 2610100"/>
                <a:gd name="connsiteY0" fmla="*/ 1443038 h 1620000"/>
                <a:gd name="connsiteX1" fmla="*/ 2610100 w 2610100"/>
                <a:gd name="connsiteY1" fmla="*/ 0 h 1620000"/>
                <a:gd name="connsiteX2" fmla="*/ 2610100 w 2610100"/>
                <a:gd name="connsiteY2" fmla="*/ 1620000 h 1620000"/>
                <a:gd name="connsiteX3" fmla="*/ 447676 w 2610100"/>
                <a:gd name="connsiteY3" fmla="*/ 1435851 h 1620000"/>
                <a:gd name="connsiteX4" fmla="*/ 0 w 2610100"/>
                <a:gd name="connsiteY4" fmla="*/ 1443038 h 1620000"/>
                <a:gd name="connsiteX0" fmla="*/ 0 w 2548188"/>
                <a:gd name="connsiteY0" fmla="*/ 1409700 h 1620000"/>
                <a:gd name="connsiteX1" fmla="*/ 2548188 w 2548188"/>
                <a:gd name="connsiteY1" fmla="*/ 0 h 1620000"/>
                <a:gd name="connsiteX2" fmla="*/ 2548188 w 2548188"/>
                <a:gd name="connsiteY2" fmla="*/ 1620000 h 1620000"/>
                <a:gd name="connsiteX3" fmla="*/ 385764 w 2548188"/>
                <a:gd name="connsiteY3" fmla="*/ 1435851 h 1620000"/>
                <a:gd name="connsiteX4" fmla="*/ 0 w 2548188"/>
                <a:gd name="connsiteY4" fmla="*/ 1409700 h 1620000"/>
                <a:gd name="connsiteX0" fmla="*/ 0 w 2533901"/>
                <a:gd name="connsiteY0" fmla="*/ 1409700 h 1620000"/>
                <a:gd name="connsiteX1" fmla="*/ 2533901 w 2533901"/>
                <a:gd name="connsiteY1" fmla="*/ 0 h 1620000"/>
                <a:gd name="connsiteX2" fmla="*/ 2533901 w 2533901"/>
                <a:gd name="connsiteY2" fmla="*/ 1620000 h 1620000"/>
                <a:gd name="connsiteX3" fmla="*/ 371477 w 2533901"/>
                <a:gd name="connsiteY3" fmla="*/ 1435851 h 1620000"/>
                <a:gd name="connsiteX4" fmla="*/ 0 w 2533901"/>
                <a:gd name="connsiteY4" fmla="*/ 1409700 h 1620000"/>
                <a:gd name="connsiteX0" fmla="*/ 0 w 2557714"/>
                <a:gd name="connsiteY0" fmla="*/ 1409700 h 1620000"/>
                <a:gd name="connsiteX1" fmla="*/ 2557714 w 2557714"/>
                <a:gd name="connsiteY1" fmla="*/ 0 h 1620000"/>
                <a:gd name="connsiteX2" fmla="*/ 2557714 w 2557714"/>
                <a:gd name="connsiteY2" fmla="*/ 1620000 h 1620000"/>
                <a:gd name="connsiteX3" fmla="*/ 395290 w 2557714"/>
                <a:gd name="connsiteY3" fmla="*/ 1435851 h 1620000"/>
                <a:gd name="connsiteX4" fmla="*/ 0 w 2557714"/>
                <a:gd name="connsiteY4" fmla="*/ 1409700 h 1620000"/>
                <a:gd name="connsiteX0" fmla="*/ 0 w 2552951"/>
                <a:gd name="connsiteY0" fmla="*/ 1414462 h 1620000"/>
                <a:gd name="connsiteX1" fmla="*/ 2552951 w 2552951"/>
                <a:gd name="connsiteY1" fmla="*/ 0 h 1620000"/>
                <a:gd name="connsiteX2" fmla="*/ 2552951 w 2552951"/>
                <a:gd name="connsiteY2" fmla="*/ 1620000 h 1620000"/>
                <a:gd name="connsiteX3" fmla="*/ 390527 w 2552951"/>
                <a:gd name="connsiteY3" fmla="*/ 1435851 h 1620000"/>
                <a:gd name="connsiteX4" fmla="*/ 0 w 2552951"/>
                <a:gd name="connsiteY4" fmla="*/ 1414462 h 1620000"/>
                <a:gd name="connsiteX0" fmla="*/ 0 w 2552951"/>
                <a:gd name="connsiteY0" fmla="*/ 1419224 h 1620000"/>
                <a:gd name="connsiteX1" fmla="*/ 2552951 w 2552951"/>
                <a:gd name="connsiteY1" fmla="*/ 0 h 1620000"/>
                <a:gd name="connsiteX2" fmla="*/ 2552951 w 2552951"/>
                <a:gd name="connsiteY2" fmla="*/ 1620000 h 1620000"/>
                <a:gd name="connsiteX3" fmla="*/ 390527 w 2552951"/>
                <a:gd name="connsiteY3" fmla="*/ 1435851 h 1620000"/>
                <a:gd name="connsiteX4" fmla="*/ 0 w 2552951"/>
                <a:gd name="connsiteY4" fmla="*/ 1419224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51" h="1620000">
                  <a:moveTo>
                    <a:pt x="0" y="1419224"/>
                  </a:moveTo>
                  <a:lnTo>
                    <a:pt x="2552951" y="0"/>
                  </a:lnTo>
                  <a:lnTo>
                    <a:pt x="2552951" y="1620000"/>
                  </a:lnTo>
                  <a:lnTo>
                    <a:pt x="390527" y="1435851"/>
                  </a:lnTo>
                  <a:lnTo>
                    <a:pt x="0" y="1419224"/>
                  </a:lnTo>
                  <a:close/>
                </a:path>
              </a:pathLst>
            </a:custGeom>
            <a:gradFill flip="none" rotWithShape="1">
              <a:gsLst>
                <a:gs pos="0">
                  <a:srgbClr val="996600"/>
                </a:gs>
                <a:gs pos="70000">
                  <a:srgbClr val="996600"/>
                </a:gs>
                <a:gs pos="100000">
                  <a:srgbClr val="7A51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6" name="Oval 25"/>
            <p:cNvSpPr/>
            <p:nvPr/>
          </p:nvSpPr>
          <p:spPr>
            <a:xfrm>
              <a:off x="8364433" y="1470698"/>
              <a:ext cx="689317" cy="689317"/>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7618" y="1549166"/>
              <a:ext cx="956790" cy="538733"/>
            </a:xfrm>
            <a:prstGeom prst="rect">
              <a:avLst/>
            </a:prstGeom>
          </p:spPr>
        </p:pic>
        <p:sp>
          <p:nvSpPr>
            <p:cNvPr id="44" name="TextBox 43"/>
            <p:cNvSpPr txBox="1"/>
            <p:nvPr/>
          </p:nvSpPr>
          <p:spPr>
            <a:xfrm>
              <a:off x="10558076" y="1535125"/>
              <a:ext cx="1252474" cy="365484"/>
            </a:xfrm>
            <a:prstGeom prst="rect">
              <a:avLst/>
            </a:prstGeom>
            <a:noFill/>
          </p:spPr>
          <p:txBody>
            <a:bodyPr wrap="square" rtlCol="0">
              <a:spAutoFit/>
            </a:bodyPr>
            <a:lstStyle/>
            <a:p>
              <a:r>
                <a:rPr lang="en-US" sz="3200" b="1" dirty="0">
                  <a:latin typeface="Century Gothic" panose="020B0502020202020204" pitchFamily="34" charset="0"/>
                </a:rPr>
                <a:t>GIÁ TỐT </a:t>
              </a:r>
            </a:p>
          </p:txBody>
        </p:sp>
        <p:sp>
          <p:nvSpPr>
            <p:cNvPr id="45" name="TextBox 44"/>
            <p:cNvSpPr txBox="1"/>
            <p:nvPr/>
          </p:nvSpPr>
          <p:spPr>
            <a:xfrm>
              <a:off x="8749279" y="1907079"/>
              <a:ext cx="2935484" cy="919483"/>
            </a:xfrm>
            <a:prstGeom prst="rect">
              <a:avLst/>
            </a:prstGeom>
            <a:noFill/>
          </p:spPr>
          <p:txBody>
            <a:bodyPr wrap="square" rtlCol="0">
              <a:spAutoFit/>
            </a:bodyPr>
            <a:lstStyle/>
            <a:p>
              <a:pPr algn="r"/>
              <a:r>
                <a:rPr lang="en-US" sz="2240" dirty="0" err="1" smtClean="0"/>
                <a:t>Tự</a:t>
              </a:r>
              <a:r>
                <a:rPr lang="en-US" sz="2240" dirty="0" smtClean="0"/>
                <a:t> tin </a:t>
              </a:r>
              <a:r>
                <a:rPr lang="en-US" sz="2240" dirty="0" err="1" smtClean="0"/>
                <a:t>là</a:t>
              </a:r>
              <a:r>
                <a:rPr lang="en-US" sz="2240" dirty="0" smtClean="0"/>
                <a:t> </a:t>
              </a:r>
              <a:r>
                <a:rPr lang="en-US" sz="2240" dirty="0" err="1" smtClean="0"/>
                <a:t>nơi</a:t>
              </a:r>
              <a:r>
                <a:rPr lang="en-US" sz="2240" dirty="0" smtClean="0"/>
                <a:t> </a:t>
              </a:r>
              <a:r>
                <a:rPr lang="en-US" sz="2240" dirty="0" err="1" smtClean="0"/>
                <a:t>cung</a:t>
              </a:r>
              <a:r>
                <a:rPr lang="en-US" sz="2240" dirty="0" smtClean="0"/>
                <a:t> </a:t>
              </a:r>
              <a:r>
                <a:rPr lang="en-US" sz="2240" dirty="0" err="1" smtClean="0"/>
                <a:t>cấp</a:t>
              </a:r>
              <a:r>
                <a:rPr lang="en-US" sz="2240" dirty="0" smtClean="0"/>
                <a:t> </a:t>
              </a:r>
              <a:r>
                <a:rPr lang="en-US" sz="2240" dirty="0" err="1" smtClean="0"/>
                <a:t>các</a:t>
              </a:r>
              <a:r>
                <a:rPr lang="en-US" sz="2240" dirty="0" smtClean="0"/>
                <a:t> </a:t>
              </a:r>
              <a:r>
                <a:rPr lang="en-US" sz="2240" dirty="0" err="1" smtClean="0"/>
                <a:t>thiết</a:t>
              </a:r>
              <a:r>
                <a:rPr lang="en-US" sz="2240" dirty="0" smtClean="0"/>
                <a:t> </a:t>
              </a:r>
              <a:r>
                <a:rPr lang="en-US" sz="2240" dirty="0" err="1" smtClean="0"/>
                <a:t>bị</a:t>
              </a:r>
              <a:r>
                <a:rPr lang="en-US" sz="2240" dirty="0" smtClean="0"/>
                <a:t> </a:t>
              </a:r>
              <a:r>
                <a:rPr lang="en-US" sz="2240" dirty="0" err="1" smtClean="0"/>
                <a:t>văn</a:t>
              </a:r>
              <a:r>
                <a:rPr lang="en-US" sz="2240" dirty="0" smtClean="0"/>
                <a:t> </a:t>
              </a:r>
              <a:r>
                <a:rPr lang="en-US" sz="2240" dirty="0" err="1" smtClean="0"/>
                <a:t>phòng</a:t>
              </a:r>
              <a:r>
                <a:rPr lang="en-US" sz="2240" dirty="0" smtClean="0"/>
                <a:t> </a:t>
              </a:r>
              <a:r>
                <a:rPr lang="en-US" sz="2240" dirty="0" err="1" smtClean="0"/>
                <a:t>có</a:t>
              </a:r>
              <a:r>
                <a:rPr lang="en-US" sz="2240" dirty="0" smtClean="0"/>
                <a:t> </a:t>
              </a:r>
              <a:r>
                <a:rPr lang="en-US" sz="2240" dirty="0" err="1" smtClean="0"/>
                <a:t>giá</a:t>
              </a:r>
              <a:r>
                <a:rPr lang="en-US" sz="2240" dirty="0" smtClean="0"/>
                <a:t> </a:t>
              </a:r>
              <a:r>
                <a:rPr lang="en-US" sz="2240" dirty="0" err="1" smtClean="0"/>
                <a:t>thành</a:t>
              </a:r>
              <a:r>
                <a:rPr lang="en-US" sz="2240" dirty="0" smtClean="0"/>
                <a:t> </a:t>
              </a:r>
              <a:r>
                <a:rPr lang="en-US" sz="2240" dirty="0" err="1" smtClean="0"/>
                <a:t>tốt</a:t>
              </a:r>
              <a:r>
                <a:rPr lang="en-US" sz="2240" dirty="0" smtClean="0"/>
                <a:t> </a:t>
              </a:r>
              <a:r>
                <a:rPr lang="en-US" sz="2240" dirty="0" err="1" smtClean="0"/>
                <a:t>nhất</a:t>
              </a:r>
              <a:r>
                <a:rPr lang="en-US" sz="2240" dirty="0" smtClean="0"/>
                <a:t> TPHCM. </a:t>
              </a:r>
              <a:r>
                <a:rPr lang="en-US" sz="2240" dirty="0" err="1" smtClean="0"/>
                <a:t>Luôn</a:t>
              </a:r>
              <a:r>
                <a:rPr lang="en-US" sz="2240" dirty="0" smtClean="0"/>
                <a:t> </a:t>
              </a:r>
              <a:r>
                <a:rPr lang="en-US" sz="2240" dirty="0" err="1" smtClean="0"/>
                <a:t>có</a:t>
              </a:r>
              <a:r>
                <a:rPr lang="en-US" sz="2240" dirty="0" smtClean="0"/>
                <a:t> </a:t>
              </a:r>
              <a:r>
                <a:rPr lang="en-US" sz="2240" dirty="0" err="1" smtClean="0"/>
                <a:t>những</a:t>
              </a:r>
              <a:r>
                <a:rPr lang="en-US" sz="2240" dirty="0" smtClean="0"/>
                <a:t> </a:t>
              </a:r>
              <a:r>
                <a:rPr lang="en-US" sz="2240" dirty="0" err="1" smtClean="0"/>
                <a:t>ưu</a:t>
              </a:r>
              <a:r>
                <a:rPr lang="en-US" sz="2240" dirty="0" smtClean="0"/>
                <a:t> </a:t>
              </a:r>
              <a:r>
                <a:rPr lang="en-US" sz="2240" dirty="0" err="1" smtClean="0"/>
                <a:t>đãi</a:t>
              </a:r>
              <a:r>
                <a:rPr lang="en-US" sz="2240" dirty="0" smtClean="0"/>
                <a:t> </a:t>
              </a:r>
              <a:r>
                <a:rPr lang="en-US" sz="2240" dirty="0" err="1" smtClean="0"/>
                <a:t>tốt</a:t>
              </a:r>
              <a:r>
                <a:rPr lang="en-US" sz="2240" dirty="0" smtClean="0"/>
                <a:t> </a:t>
              </a:r>
              <a:r>
                <a:rPr lang="en-US" sz="2240" dirty="0" err="1" smtClean="0"/>
                <a:t>dành</a:t>
              </a:r>
              <a:r>
                <a:rPr lang="en-US" sz="2240" dirty="0" smtClean="0"/>
                <a:t> </a:t>
              </a:r>
              <a:r>
                <a:rPr lang="en-US" sz="2240" dirty="0" err="1" smtClean="0"/>
                <a:t>cho</a:t>
              </a:r>
              <a:r>
                <a:rPr lang="en-US" sz="2240" dirty="0" smtClean="0"/>
                <a:t> </a:t>
              </a:r>
              <a:r>
                <a:rPr lang="en-US" sz="2240" dirty="0" err="1" smtClean="0"/>
                <a:t>khách</a:t>
              </a:r>
              <a:r>
                <a:rPr lang="en-US" sz="2240" dirty="0" smtClean="0"/>
                <a:t> </a:t>
              </a:r>
              <a:r>
                <a:rPr lang="en-US" sz="2240" dirty="0" err="1" smtClean="0"/>
                <a:t>hàng</a:t>
              </a:r>
              <a:r>
                <a:rPr lang="en-US" sz="2240" dirty="0" smtClean="0"/>
                <a:t>  </a:t>
              </a:r>
              <a:endParaRPr lang="vi-VN" sz="2240" dirty="0"/>
            </a:p>
          </p:txBody>
        </p:sp>
      </p:grpSp>
      <p:grpSp>
        <p:nvGrpSpPr>
          <p:cNvPr id="61" name="Group 60"/>
          <p:cNvGrpSpPr/>
          <p:nvPr/>
        </p:nvGrpSpPr>
        <p:grpSpPr>
          <a:xfrm>
            <a:off x="10034339" y="4464024"/>
            <a:ext cx="9586301" cy="2901651"/>
            <a:chOff x="6041774" y="2803690"/>
            <a:chExt cx="5991438" cy="1813532"/>
          </a:xfrm>
        </p:grpSpPr>
        <p:sp>
          <p:nvSpPr>
            <p:cNvPr id="11" name="Rectangle 10"/>
            <p:cNvSpPr/>
            <p:nvPr/>
          </p:nvSpPr>
          <p:spPr>
            <a:xfrm>
              <a:off x="8199655" y="2997222"/>
              <a:ext cx="3600000" cy="16200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7" name="Rectangle 16"/>
            <p:cNvSpPr/>
            <p:nvPr/>
          </p:nvSpPr>
          <p:spPr>
            <a:xfrm>
              <a:off x="6041774" y="2803690"/>
              <a:ext cx="2168775" cy="1810500"/>
            </a:xfrm>
            <a:custGeom>
              <a:avLst/>
              <a:gdLst>
                <a:gd name="connsiteX0" fmla="*/ 0 w 540000"/>
                <a:gd name="connsiteY0" fmla="*/ 0 h 1620000"/>
                <a:gd name="connsiteX1" fmla="*/ 540000 w 540000"/>
                <a:gd name="connsiteY1" fmla="*/ 0 h 1620000"/>
                <a:gd name="connsiteX2" fmla="*/ 540000 w 540000"/>
                <a:gd name="connsiteY2" fmla="*/ 1620000 h 1620000"/>
                <a:gd name="connsiteX3" fmla="*/ 0 w 540000"/>
                <a:gd name="connsiteY3" fmla="*/ 1620000 h 1620000"/>
                <a:gd name="connsiteX4" fmla="*/ 0 w 540000"/>
                <a:gd name="connsiteY4" fmla="*/ 0 h 1620000"/>
                <a:gd name="connsiteX0" fmla="*/ 0 w 2168775"/>
                <a:gd name="connsiteY0" fmla="*/ 0 h 1810500"/>
                <a:gd name="connsiteX1" fmla="*/ 2168775 w 2168775"/>
                <a:gd name="connsiteY1" fmla="*/ 190500 h 1810500"/>
                <a:gd name="connsiteX2" fmla="*/ 2168775 w 2168775"/>
                <a:gd name="connsiteY2" fmla="*/ 1810500 h 1810500"/>
                <a:gd name="connsiteX3" fmla="*/ 1628775 w 2168775"/>
                <a:gd name="connsiteY3" fmla="*/ 1810500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719137 w 2168775"/>
                <a:gd name="connsiteY3" fmla="*/ 443662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704850 w 2168775"/>
                <a:gd name="connsiteY3" fmla="*/ 434137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704850 w 2168775"/>
                <a:gd name="connsiteY3" fmla="*/ 434137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704850 w 2168775"/>
                <a:gd name="connsiteY3" fmla="*/ 434137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609600 w 2168775"/>
                <a:gd name="connsiteY3" fmla="*/ 334124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609600 w 2168775"/>
                <a:gd name="connsiteY3" fmla="*/ 334124 h 1810500"/>
                <a:gd name="connsiteX4" fmla="*/ 0 w 2168775"/>
                <a:gd name="connsiteY4" fmla="*/ 0 h 181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775" h="1810500">
                  <a:moveTo>
                    <a:pt x="0" y="0"/>
                  </a:moveTo>
                  <a:lnTo>
                    <a:pt x="2168775" y="190500"/>
                  </a:lnTo>
                  <a:lnTo>
                    <a:pt x="2168775" y="1810500"/>
                  </a:lnTo>
                  <a:lnTo>
                    <a:pt x="609600" y="334124"/>
                  </a:lnTo>
                  <a:cubicBezTo>
                    <a:pt x="317500" y="98924"/>
                    <a:pt x="234950" y="144712"/>
                    <a:pt x="0" y="0"/>
                  </a:cubicBezTo>
                  <a:close/>
                </a:path>
              </a:pathLst>
            </a:custGeom>
            <a:gradFill>
              <a:gsLst>
                <a:gs pos="0">
                  <a:srgbClr val="CC9900"/>
                </a:gs>
                <a:gs pos="70000">
                  <a:srgbClr val="CC9900"/>
                </a:gs>
                <a:gs pos="100000">
                  <a:srgbClr val="966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7" name="Oval 26"/>
            <p:cNvSpPr/>
            <p:nvPr/>
          </p:nvSpPr>
          <p:spPr>
            <a:xfrm>
              <a:off x="8404621" y="3061316"/>
              <a:ext cx="689317" cy="689317"/>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0884" y="3131373"/>
              <a:ext cx="956790" cy="538733"/>
            </a:xfrm>
            <a:prstGeom prst="rect">
              <a:avLst/>
            </a:prstGeom>
          </p:spPr>
        </p:pic>
        <p:sp>
          <p:nvSpPr>
            <p:cNvPr id="46" name="TextBox 45"/>
            <p:cNvSpPr txBox="1"/>
            <p:nvPr/>
          </p:nvSpPr>
          <p:spPr>
            <a:xfrm>
              <a:off x="9761924" y="3092372"/>
              <a:ext cx="2271288" cy="365484"/>
            </a:xfrm>
            <a:prstGeom prst="rect">
              <a:avLst/>
            </a:prstGeom>
            <a:noFill/>
          </p:spPr>
          <p:txBody>
            <a:bodyPr wrap="square" rtlCol="0">
              <a:spAutoFit/>
            </a:bodyPr>
            <a:lstStyle/>
            <a:p>
              <a:r>
                <a:rPr lang="en-US" sz="3200" b="1" dirty="0">
                  <a:latin typeface="Century Gothic" panose="020B0502020202020204" pitchFamily="34" charset="0"/>
                </a:rPr>
                <a:t>SẢN PHẨM TỐT</a:t>
              </a:r>
            </a:p>
          </p:txBody>
        </p:sp>
        <p:sp>
          <p:nvSpPr>
            <p:cNvPr id="47" name="TextBox 46"/>
            <p:cNvSpPr txBox="1"/>
            <p:nvPr/>
          </p:nvSpPr>
          <p:spPr>
            <a:xfrm>
              <a:off x="8716209" y="3522927"/>
              <a:ext cx="2935484" cy="919483"/>
            </a:xfrm>
            <a:prstGeom prst="rect">
              <a:avLst/>
            </a:prstGeom>
            <a:noFill/>
          </p:spPr>
          <p:txBody>
            <a:bodyPr wrap="square" rtlCol="0">
              <a:spAutoFit/>
            </a:bodyPr>
            <a:lstStyle/>
            <a:p>
              <a:pPr algn="r"/>
              <a:r>
                <a:rPr lang="en-US" sz="2240" dirty="0" err="1" smtClean="0"/>
                <a:t>Với</a:t>
              </a:r>
              <a:r>
                <a:rPr lang="en-US" sz="2240" dirty="0" smtClean="0"/>
                <a:t> </a:t>
              </a:r>
              <a:r>
                <a:rPr lang="en-US" sz="2240" dirty="0" err="1" smtClean="0"/>
                <a:t>tiêu</a:t>
              </a:r>
              <a:r>
                <a:rPr lang="en-US" sz="2240" dirty="0" smtClean="0"/>
                <a:t> </a:t>
              </a:r>
              <a:r>
                <a:rPr lang="en-US" sz="2240" dirty="0" err="1" smtClean="0"/>
                <a:t>chí</a:t>
              </a:r>
              <a:r>
                <a:rPr lang="en-US" sz="2240" dirty="0" smtClean="0"/>
                <a:t> </a:t>
              </a:r>
              <a:r>
                <a:rPr lang="en-US" sz="2240" dirty="0" err="1" smtClean="0"/>
                <a:t>đặt</a:t>
              </a:r>
              <a:r>
                <a:rPr lang="en-US" sz="2240" dirty="0" smtClean="0"/>
                <a:t> </a:t>
              </a:r>
              <a:r>
                <a:rPr lang="en-US" sz="2240" dirty="0" err="1" smtClean="0"/>
                <a:t>khách</a:t>
              </a:r>
              <a:r>
                <a:rPr lang="en-US" sz="2240" dirty="0" smtClean="0"/>
                <a:t> </a:t>
              </a:r>
              <a:r>
                <a:rPr lang="en-US" sz="2240" dirty="0" err="1" smtClean="0"/>
                <a:t>hàng</a:t>
              </a:r>
              <a:r>
                <a:rPr lang="en-US" sz="2240" dirty="0" smtClean="0"/>
                <a:t> </a:t>
              </a:r>
              <a:r>
                <a:rPr lang="en-US" sz="2240" dirty="0" err="1" smtClean="0"/>
                <a:t>lên</a:t>
              </a:r>
              <a:r>
                <a:rPr lang="en-US" sz="2240" dirty="0" smtClean="0"/>
                <a:t> </a:t>
              </a:r>
              <a:r>
                <a:rPr lang="en-US" sz="2240" dirty="0" err="1" smtClean="0"/>
                <a:t>đầu</a:t>
              </a:r>
              <a:r>
                <a:rPr lang="en-US" sz="2240" dirty="0" smtClean="0"/>
                <a:t>, </a:t>
              </a:r>
              <a:r>
                <a:rPr lang="en-US" sz="2240" dirty="0" err="1" smtClean="0"/>
                <a:t>chúng</a:t>
              </a:r>
              <a:r>
                <a:rPr lang="en-US" sz="2240" dirty="0" smtClean="0"/>
                <a:t> </a:t>
              </a:r>
              <a:r>
                <a:rPr lang="en-US" sz="2240" dirty="0" err="1" smtClean="0"/>
                <a:t>tôi</a:t>
              </a:r>
              <a:r>
                <a:rPr lang="en-US" sz="2240" dirty="0" smtClean="0"/>
                <a:t> </a:t>
              </a:r>
              <a:r>
                <a:rPr lang="en-US" sz="2240" dirty="0" err="1" smtClean="0"/>
                <a:t>luôn</a:t>
              </a:r>
              <a:r>
                <a:rPr lang="en-US" sz="2240" dirty="0" smtClean="0"/>
                <a:t> </a:t>
              </a:r>
              <a:r>
                <a:rPr lang="en-US" sz="2240" dirty="0" err="1" smtClean="0"/>
                <a:t>chọn</a:t>
              </a:r>
              <a:r>
                <a:rPr lang="en-US" sz="2240" dirty="0" smtClean="0"/>
                <a:t> </a:t>
              </a:r>
              <a:r>
                <a:rPr lang="en-US" sz="2240" dirty="0" err="1" smtClean="0"/>
                <a:t>lọc</a:t>
              </a:r>
              <a:r>
                <a:rPr lang="en-US" sz="2240" dirty="0" smtClean="0"/>
                <a:t> </a:t>
              </a:r>
              <a:r>
                <a:rPr lang="en-US" sz="2240" dirty="0" err="1" smtClean="0"/>
                <a:t>những</a:t>
              </a:r>
              <a:r>
                <a:rPr lang="en-US" sz="2240" dirty="0" smtClean="0"/>
                <a:t> </a:t>
              </a:r>
              <a:r>
                <a:rPr lang="en-US" sz="2240" dirty="0" err="1" smtClean="0"/>
                <a:t>mẫu</a:t>
              </a:r>
              <a:r>
                <a:rPr lang="en-US" sz="2240" dirty="0" smtClean="0"/>
                <a:t> </a:t>
              </a:r>
              <a:r>
                <a:rPr lang="en-US" sz="2240" dirty="0" err="1" smtClean="0"/>
                <a:t>mã</a:t>
              </a:r>
              <a:r>
                <a:rPr lang="en-US" sz="2240" dirty="0" smtClean="0"/>
                <a:t> </a:t>
              </a:r>
              <a:r>
                <a:rPr lang="en-US" sz="2240" dirty="0" err="1" smtClean="0"/>
                <a:t>rẻ</a:t>
              </a:r>
              <a:r>
                <a:rPr lang="en-US" sz="2240" dirty="0" smtClean="0"/>
                <a:t> </a:t>
              </a:r>
              <a:r>
                <a:rPr lang="en-US" sz="2240" dirty="0" err="1" smtClean="0"/>
                <a:t>đẹp</a:t>
              </a:r>
              <a:r>
                <a:rPr lang="en-US" sz="2240" dirty="0" smtClean="0"/>
                <a:t> </a:t>
              </a:r>
              <a:r>
                <a:rPr lang="en-US" sz="2240" dirty="0" err="1" smtClean="0"/>
                <a:t>bền</a:t>
              </a:r>
              <a:r>
                <a:rPr lang="en-US" sz="2240" dirty="0" smtClean="0"/>
                <a:t> </a:t>
              </a:r>
              <a:r>
                <a:rPr lang="en-US" sz="2240" dirty="0" err="1" smtClean="0"/>
                <a:t>phù</a:t>
              </a:r>
              <a:r>
                <a:rPr lang="en-US" sz="2240" dirty="0" smtClean="0"/>
                <a:t> </a:t>
              </a:r>
              <a:r>
                <a:rPr lang="en-US" sz="2240" dirty="0" err="1" smtClean="0"/>
                <a:t>hợp</a:t>
              </a:r>
              <a:r>
                <a:rPr lang="en-US" sz="2240" dirty="0" smtClean="0"/>
                <a:t> </a:t>
              </a:r>
              <a:r>
                <a:rPr lang="en-US" sz="2240" dirty="0" err="1" smtClean="0"/>
                <a:t>túi</a:t>
              </a:r>
              <a:r>
                <a:rPr lang="en-US" sz="2240" dirty="0" smtClean="0"/>
                <a:t> </a:t>
              </a:r>
              <a:r>
                <a:rPr lang="en-US" sz="2240" dirty="0" err="1" smtClean="0"/>
                <a:t>tiền</a:t>
              </a:r>
              <a:r>
                <a:rPr lang="en-US" sz="2240" dirty="0" smtClean="0"/>
                <a:t> </a:t>
              </a:r>
              <a:r>
                <a:rPr lang="en-US" sz="2240" dirty="0" err="1" smtClean="0"/>
                <a:t>của</a:t>
              </a:r>
              <a:r>
                <a:rPr lang="en-US" sz="2240" dirty="0" smtClean="0"/>
                <a:t> </a:t>
              </a:r>
              <a:r>
                <a:rPr lang="en-US" sz="2240" dirty="0" err="1" smtClean="0"/>
                <a:t>khách</a:t>
              </a:r>
              <a:r>
                <a:rPr lang="en-US" sz="2240" dirty="0" smtClean="0"/>
                <a:t> </a:t>
              </a:r>
              <a:r>
                <a:rPr lang="en-US" sz="2240" dirty="0" err="1" smtClean="0"/>
                <a:t>hàng</a:t>
              </a:r>
              <a:r>
                <a:rPr lang="en-US" sz="2240" dirty="0" smtClean="0"/>
                <a:t>.</a:t>
              </a:r>
              <a:endParaRPr lang="vi-VN" sz="2240" dirty="0"/>
            </a:p>
          </p:txBody>
        </p:sp>
      </p:grpSp>
      <p:grpSp>
        <p:nvGrpSpPr>
          <p:cNvPr id="62" name="Group 61"/>
          <p:cNvGrpSpPr/>
          <p:nvPr/>
        </p:nvGrpSpPr>
        <p:grpSpPr>
          <a:xfrm>
            <a:off x="10835455" y="4889887"/>
            <a:ext cx="8525461" cy="5021867"/>
            <a:chOff x="6542471" y="3084048"/>
            <a:chExt cx="5328413" cy="3138667"/>
          </a:xfrm>
        </p:grpSpPr>
        <p:sp>
          <p:nvSpPr>
            <p:cNvPr id="13" name="Rectangle 12"/>
            <p:cNvSpPr/>
            <p:nvPr/>
          </p:nvSpPr>
          <p:spPr>
            <a:xfrm>
              <a:off x="8210550" y="4590015"/>
              <a:ext cx="3600000" cy="1620000"/>
            </a:xfrm>
            <a:prstGeom prst="rect">
              <a:avLst/>
            </a:prstGeom>
            <a:solidFill>
              <a:srgbClr val="CC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9" name="Rectangle 18"/>
            <p:cNvSpPr/>
            <p:nvPr/>
          </p:nvSpPr>
          <p:spPr>
            <a:xfrm>
              <a:off x="6542471" y="3084048"/>
              <a:ext cx="1668078" cy="3138667"/>
            </a:xfrm>
            <a:custGeom>
              <a:avLst/>
              <a:gdLst>
                <a:gd name="connsiteX0" fmla="*/ 0 w 540000"/>
                <a:gd name="connsiteY0" fmla="*/ 0 h 1620000"/>
                <a:gd name="connsiteX1" fmla="*/ 540000 w 540000"/>
                <a:gd name="connsiteY1" fmla="*/ 0 h 1620000"/>
                <a:gd name="connsiteX2" fmla="*/ 540000 w 540000"/>
                <a:gd name="connsiteY2" fmla="*/ 1620000 h 1620000"/>
                <a:gd name="connsiteX3" fmla="*/ 0 w 540000"/>
                <a:gd name="connsiteY3" fmla="*/ 1620000 h 1620000"/>
                <a:gd name="connsiteX4" fmla="*/ 0 w 540000"/>
                <a:gd name="connsiteY4" fmla="*/ 0 h 1620000"/>
                <a:gd name="connsiteX0" fmla="*/ 0 w 1454400"/>
                <a:gd name="connsiteY0" fmla="*/ 0 h 2997538"/>
                <a:gd name="connsiteX1" fmla="*/ 1454400 w 1454400"/>
                <a:gd name="connsiteY1" fmla="*/ 1377538 h 2997538"/>
                <a:gd name="connsiteX2" fmla="*/ 1454400 w 1454400"/>
                <a:gd name="connsiteY2" fmla="*/ 2997538 h 2997538"/>
                <a:gd name="connsiteX3" fmla="*/ 914400 w 1454400"/>
                <a:gd name="connsiteY3" fmla="*/ 2997538 h 2997538"/>
                <a:gd name="connsiteX4" fmla="*/ 0 w 1454400"/>
                <a:gd name="connsiteY4" fmla="*/ 0 h 2997538"/>
                <a:gd name="connsiteX0" fmla="*/ 0 w 1454400"/>
                <a:gd name="connsiteY0" fmla="*/ 0 h 2997538"/>
                <a:gd name="connsiteX1" fmla="*/ 1454400 w 1454400"/>
                <a:gd name="connsiteY1" fmla="*/ 1377538 h 2997538"/>
                <a:gd name="connsiteX2" fmla="*/ 1454400 w 1454400"/>
                <a:gd name="connsiteY2" fmla="*/ 2997538 h 2997538"/>
                <a:gd name="connsiteX3" fmla="*/ 71252 w 1454400"/>
                <a:gd name="connsiteY3" fmla="*/ 313714 h 2997538"/>
                <a:gd name="connsiteX4" fmla="*/ 0 w 1454400"/>
                <a:gd name="connsiteY4" fmla="*/ 0 h 2997538"/>
                <a:gd name="connsiteX0" fmla="*/ 0 w 1466307"/>
                <a:gd name="connsiteY0" fmla="*/ 0 h 2997538"/>
                <a:gd name="connsiteX1" fmla="*/ 1466307 w 1466307"/>
                <a:gd name="connsiteY1" fmla="*/ 1377538 h 2997538"/>
                <a:gd name="connsiteX2" fmla="*/ 1466307 w 1466307"/>
                <a:gd name="connsiteY2" fmla="*/ 2997538 h 2997538"/>
                <a:gd name="connsiteX3" fmla="*/ 83159 w 1466307"/>
                <a:gd name="connsiteY3" fmla="*/ 313714 h 2997538"/>
                <a:gd name="connsiteX4" fmla="*/ 0 w 1466307"/>
                <a:gd name="connsiteY4" fmla="*/ 0 h 2997538"/>
                <a:gd name="connsiteX0" fmla="*/ 0 w 1466307"/>
                <a:gd name="connsiteY0" fmla="*/ 0 h 2997538"/>
                <a:gd name="connsiteX1" fmla="*/ 1466307 w 1466307"/>
                <a:gd name="connsiteY1" fmla="*/ 1377538 h 2997538"/>
                <a:gd name="connsiteX2" fmla="*/ 1466307 w 1466307"/>
                <a:gd name="connsiteY2" fmla="*/ 2997538 h 2997538"/>
                <a:gd name="connsiteX3" fmla="*/ 35534 w 1466307"/>
                <a:gd name="connsiteY3" fmla="*/ 230370 h 2997538"/>
                <a:gd name="connsiteX4" fmla="*/ 0 w 1466307"/>
                <a:gd name="connsiteY4" fmla="*/ 0 h 2997538"/>
                <a:gd name="connsiteX0" fmla="*/ 0 w 1497263"/>
                <a:gd name="connsiteY0" fmla="*/ 0 h 3033257"/>
                <a:gd name="connsiteX1" fmla="*/ 1497263 w 1497263"/>
                <a:gd name="connsiteY1" fmla="*/ 1413257 h 3033257"/>
                <a:gd name="connsiteX2" fmla="*/ 1497263 w 1497263"/>
                <a:gd name="connsiteY2" fmla="*/ 3033257 h 3033257"/>
                <a:gd name="connsiteX3" fmla="*/ 66490 w 1497263"/>
                <a:gd name="connsiteY3" fmla="*/ 266089 h 3033257"/>
                <a:gd name="connsiteX4" fmla="*/ 0 w 1497263"/>
                <a:gd name="connsiteY4" fmla="*/ 0 h 3033257"/>
                <a:gd name="connsiteX0" fmla="*/ 0 w 1497263"/>
                <a:gd name="connsiteY0" fmla="*/ 0 h 3033257"/>
                <a:gd name="connsiteX1" fmla="*/ 1497263 w 1497263"/>
                <a:gd name="connsiteY1" fmla="*/ 1413257 h 3033257"/>
                <a:gd name="connsiteX2" fmla="*/ 1497263 w 1497263"/>
                <a:gd name="connsiteY2" fmla="*/ 3033257 h 3033257"/>
                <a:gd name="connsiteX3" fmla="*/ 66490 w 1497263"/>
                <a:gd name="connsiteY3" fmla="*/ 266089 h 3033257"/>
                <a:gd name="connsiteX4" fmla="*/ 0 w 1497263"/>
                <a:gd name="connsiteY4" fmla="*/ 0 h 3033257"/>
                <a:gd name="connsiteX0" fmla="*/ 0 w 1497263"/>
                <a:gd name="connsiteY0" fmla="*/ 0 h 3033257"/>
                <a:gd name="connsiteX1" fmla="*/ 1497263 w 1497263"/>
                <a:gd name="connsiteY1" fmla="*/ 1413257 h 3033257"/>
                <a:gd name="connsiteX2" fmla="*/ 1497263 w 1497263"/>
                <a:gd name="connsiteY2" fmla="*/ 3033257 h 3033257"/>
                <a:gd name="connsiteX3" fmla="*/ 66490 w 1497263"/>
                <a:gd name="connsiteY3" fmla="*/ 266089 h 3033257"/>
                <a:gd name="connsiteX4" fmla="*/ 0 w 1497263"/>
                <a:gd name="connsiteY4" fmla="*/ 0 h 3033257"/>
                <a:gd name="connsiteX0" fmla="*/ 0 w 1535363"/>
                <a:gd name="connsiteY0" fmla="*/ 0 h 3025637"/>
                <a:gd name="connsiteX1" fmla="*/ 1535363 w 1535363"/>
                <a:gd name="connsiteY1" fmla="*/ 1405637 h 3025637"/>
                <a:gd name="connsiteX2" fmla="*/ 1535363 w 1535363"/>
                <a:gd name="connsiteY2" fmla="*/ 3025637 h 3025637"/>
                <a:gd name="connsiteX3" fmla="*/ 104590 w 1535363"/>
                <a:gd name="connsiteY3" fmla="*/ 258469 h 3025637"/>
                <a:gd name="connsiteX4" fmla="*/ 0 w 1535363"/>
                <a:gd name="connsiteY4" fmla="*/ 0 h 3025637"/>
                <a:gd name="connsiteX0" fmla="*/ 0 w 1588703"/>
                <a:gd name="connsiteY0" fmla="*/ 0 h 3094217"/>
                <a:gd name="connsiteX1" fmla="*/ 1588703 w 1588703"/>
                <a:gd name="connsiteY1" fmla="*/ 1474217 h 3094217"/>
                <a:gd name="connsiteX2" fmla="*/ 1588703 w 1588703"/>
                <a:gd name="connsiteY2" fmla="*/ 3094217 h 3094217"/>
                <a:gd name="connsiteX3" fmla="*/ 157930 w 1588703"/>
                <a:gd name="connsiteY3" fmla="*/ 327049 h 3094217"/>
                <a:gd name="connsiteX4" fmla="*/ 0 w 1588703"/>
                <a:gd name="connsiteY4" fmla="*/ 0 h 3094217"/>
                <a:gd name="connsiteX0" fmla="*/ 0 w 1668078"/>
                <a:gd name="connsiteY0" fmla="*/ 0 h 3138667"/>
                <a:gd name="connsiteX1" fmla="*/ 1668078 w 1668078"/>
                <a:gd name="connsiteY1" fmla="*/ 1518667 h 3138667"/>
                <a:gd name="connsiteX2" fmla="*/ 1668078 w 1668078"/>
                <a:gd name="connsiteY2" fmla="*/ 3138667 h 3138667"/>
                <a:gd name="connsiteX3" fmla="*/ 237305 w 1668078"/>
                <a:gd name="connsiteY3" fmla="*/ 371499 h 3138667"/>
                <a:gd name="connsiteX4" fmla="*/ 0 w 1668078"/>
                <a:gd name="connsiteY4" fmla="*/ 0 h 3138667"/>
                <a:gd name="connsiteX0" fmla="*/ 0 w 1668078"/>
                <a:gd name="connsiteY0" fmla="*/ 0 h 3138667"/>
                <a:gd name="connsiteX1" fmla="*/ 1668078 w 1668078"/>
                <a:gd name="connsiteY1" fmla="*/ 1518667 h 3138667"/>
                <a:gd name="connsiteX2" fmla="*/ 1668078 w 1668078"/>
                <a:gd name="connsiteY2" fmla="*/ 3138667 h 3138667"/>
                <a:gd name="connsiteX3" fmla="*/ 237305 w 1668078"/>
                <a:gd name="connsiteY3" fmla="*/ 371499 h 3138667"/>
                <a:gd name="connsiteX4" fmla="*/ 0 w 1668078"/>
                <a:gd name="connsiteY4" fmla="*/ 0 h 3138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078" h="3138667">
                  <a:moveTo>
                    <a:pt x="0" y="0"/>
                  </a:moveTo>
                  <a:cubicBezTo>
                    <a:pt x="537188" y="455211"/>
                    <a:pt x="1212532" y="1047581"/>
                    <a:pt x="1668078" y="1518667"/>
                  </a:cubicBezTo>
                  <a:lnTo>
                    <a:pt x="1668078" y="3138667"/>
                  </a:lnTo>
                  <a:lnTo>
                    <a:pt x="237305" y="371499"/>
                  </a:lnTo>
                  <a:cubicBezTo>
                    <a:pt x="215142" y="282803"/>
                    <a:pt x="22163" y="88696"/>
                    <a:pt x="0" y="0"/>
                  </a:cubicBezTo>
                  <a:close/>
                </a:path>
              </a:pathLst>
            </a:custGeom>
            <a:gradFill>
              <a:gsLst>
                <a:gs pos="0">
                  <a:srgbClr val="CCCC00"/>
                </a:gs>
                <a:gs pos="70000">
                  <a:srgbClr val="CCCC00"/>
                </a:gs>
                <a:gs pos="100000">
                  <a:srgbClr val="A8A4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8" name="Oval 27"/>
            <p:cNvSpPr/>
            <p:nvPr/>
          </p:nvSpPr>
          <p:spPr>
            <a:xfrm>
              <a:off x="8366443" y="4665047"/>
              <a:ext cx="689317" cy="689317"/>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5582" y="4766129"/>
              <a:ext cx="956790" cy="538733"/>
            </a:xfrm>
            <a:prstGeom prst="rect">
              <a:avLst/>
            </a:prstGeom>
          </p:spPr>
        </p:pic>
        <p:sp>
          <p:nvSpPr>
            <p:cNvPr id="48" name="TextBox 47"/>
            <p:cNvSpPr txBox="1"/>
            <p:nvPr/>
          </p:nvSpPr>
          <p:spPr>
            <a:xfrm>
              <a:off x="9733333" y="4724156"/>
              <a:ext cx="2137551" cy="365484"/>
            </a:xfrm>
            <a:prstGeom prst="rect">
              <a:avLst/>
            </a:prstGeom>
            <a:noFill/>
          </p:spPr>
          <p:txBody>
            <a:bodyPr wrap="square" rtlCol="0">
              <a:spAutoFit/>
            </a:bodyPr>
            <a:lstStyle/>
            <a:p>
              <a:r>
                <a:rPr lang="en-US" sz="3200" b="1">
                  <a:latin typeface="Century Gothic" panose="020B0502020202020204" pitchFamily="34" charset="0"/>
                </a:rPr>
                <a:t>BẢO HÀNH TỐT </a:t>
              </a:r>
            </a:p>
          </p:txBody>
        </p:sp>
        <p:sp>
          <p:nvSpPr>
            <p:cNvPr id="49" name="TextBox 48"/>
            <p:cNvSpPr txBox="1"/>
            <p:nvPr/>
          </p:nvSpPr>
          <p:spPr>
            <a:xfrm>
              <a:off x="8716209" y="5111476"/>
              <a:ext cx="2935484" cy="704039"/>
            </a:xfrm>
            <a:prstGeom prst="rect">
              <a:avLst/>
            </a:prstGeom>
            <a:noFill/>
          </p:spPr>
          <p:txBody>
            <a:bodyPr wrap="square" rtlCol="0">
              <a:spAutoFit/>
            </a:bodyPr>
            <a:lstStyle/>
            <a:p>
              <a:pPr algn="r"/>
              <a:r>
                <a:rPr lang="en-US" sz="2240" dirty="0" err="1" smtClean="0"/>
                <a:t>Đưa</a:t>
              </a:r>
              <a:r>
                <a:rPr lang="en-US" sz="2240" dirty="0" smtClean="0"/>
                <a:t> </a:t>
              </a:r>
              <a:r>
                <a:rPr lang="en-US" sz="2240" dirty="0" err="1" smtClean="0"/>
                <a:t>ra</a:t>
              </a:r>
              <a:r>
                <a:rPr lang="en-US" sz="2240" dirty="0" smtClean="0"/>
                <a:t> </a:t>
              </a:r>
              <a:r>
                <a:rPr lang="en-US" sz="2240" dirty="0" err="1" smtClean="0"/>
                <a:t>những</a:t>
              </a:r>
              <a:r>
                <a:rPr lang="en-US" sz="2240" dirty="0" smtClean="0"/>
                <a:t> </a:t>
              </a:r>
              <a:r>
                <a:rPr lang="en-US" sz="2240" dirty="0" err="1" smtClean="0"/>
                <a:t>chế</a:t>
              </a:r>
              <a:r>
                <a:rPr lang="en-US" sz="2240" dirty="0" smtClean="0"/>
                <a:t> </a:t>
              </a:r>
              <a:r>
                <a:rPr lang="en-US" sz="2240" dirty="0" err="1" smtClean="0"/>
                <a:t>độ</a:t>
              </a:r>
              <a:r>
                <a:rPr lang="en-US" sz="2240" dirty="0" smtClean="0"/>
                <a:t> </a:t>
              </a:r>
              <a:r>
                <a:rPr lang="en-US" sz="2240" dirty="0" err="1" smtClean="0"/>
                <a:t>hậu</a:t>
              </a:r>
              <a:r>
                <a:rPr lang="en-US" sz="2240" dirty="0" smtClean="0"/>
                <a:t> </a:t>
              </a:r>
              <a:r>
                <a:rPr lang="en-US" sz="2240" dirty="0" err="1" smtClean="0"/>
                <a:t>mãi</a:t>
              </a:r>
              <a:r>
                <a:rPr lang="en-US" sz="2240" dirty="0" smtClean="0"/>
                <a:t> </a:t>
              </a:r>
              <a:r>
                <a:rPr lang="en-US" sz="2240" dirty="0" err="1" smtClean="0"/>
                <a:t>sau</a:t>
              </a:r>
              <a:r>
                <a:rPr lang="en-US" sz="2240" dirty="0" smtClean="0"/>
                <a:t> </a:t>
              </a:r>
              <a:r>
                <a:rPr lang="en-US" sz="2240" dirty="0" err="1" smtClean="0"/>
                <a:t>mua</a:t>
              </a:r>
              <a:r>
                <a:rPr lang="en-US" sz="2240" dirty="0" smtClean="0"/>
                <a:t>, </a:t>
              </a:r>
              <a:r>
                <a:rPr lang="en-US" sz="2240" dirty="0" err="1" smtClean="0"/>
                <a:t>bảo</a:t>
              </a:r>
              <a:r>
                <a:rPr lang="en-US" sz="2240" dirty="0" smtClean="0"/>
                <a:t> </a:t>
              </a:r>
              <a:r>
                <a:rPr lang="en-US" sz="2240" dirty="0" err="1" smtClean="0"/>
                <a:t>hành</a:t>
              </a:r>
              <a:r>
                <a:rPr lang="en-US" sz="2240" dirty="0" smtClean="0"/>
                <a:t> </a:t>
              </a:r>
              <a:r>
                <a:rPr lang="en-US" sz="2240" dirty="0" err="1" smtClean="0"/>
                <a:t>tốt</a:t>
              </a:r>
              <a:r>
                <a:rPr lang="en-US" sz="2240" dirty="0" smtClean="0"/>
                <a:t>, </a:t>
              </a:r>
              <a:r>
                <a:rPr lang="en-US" sz="2240" dirty="0" err="1" smtClean="0"/>
                <a:t>phúc</a:t>
              </a:r>
              <a:r>
                <a:rPr lang="en-US" sz="2240" dirty="0" smtClean="0"/>
                <a:t> </a:t>
              </a:r>
              <a:r>
                <a:rPr lang="en-US" sz="2240" dirty="0" err="1" smtClean="0"/>
                <a:t>lợi</a:t>
              </a:r>
              <a:r>
                <a:rPr lang="en-US" sz="2240" dirty="0" smtClean="0"/>
                <a:t> </a:t>
              </a:r>
              <a:r>
                <a:rPr lang="en-US" sz="2240" dirty="0" err="1" smtClean="0"/>
                <a:t>đầy</a:t>
              </a:r>
              <a:r>
                <a:rPr lang="en-US" sz="2240" dirty="0" smtClean="0"/>
                <a:t> </a:t>
              </a:r>
              <a:r>
                <a:rPr lang="en-US" sz="2240" dirty="0" err="1" smtClean="0"/>
                <a:t>đủ</a:t>
              </a:r>
              <a:r>
                <a:rPr lang="en-US" sz="2240" dirty="0" smtClean="0"/>
                <a:t> </a:t>
              </a:r>
              <a:r>
                <a:rPr lang="en-US" sz="2240" dirty="0" err="1" smtClean="0"/>
                <a:t>cho</a:t>
              </a:r>
              <a:r>
                <a:rPr lang="en-US" sz="2240" dirty="0" smtClean="0"/>
                <a:t> </a:t>
              </a:r>
              <a:r>
                <a:rPr lang="en-US" sz="2240" dirty="0" err="1" smtClean="0"/>
                <a:t>khách</a:t>
              </a:r>
              <a:r>
                <a:rPr lang="en-US" sz="2240" dirty="0" smtClean="0"/>
                <a:t> </a:t>
              </a:r>
              <a:r>
                <a:rPr lang="en-US" sz="2240" dirty="0" err="1" smtClean="0"/>
                <a:t>hàng</a:t>
              </a:r>
              <a:r>
                <a:rPr lang="en-US" sz="2240" dirty="0" smtClean="0"/>
                <a:t>.</a:t>
              </a:r>
              <a:endParaRPr lang="vi-VN" sz="2240" dirty="0"/>
            </a:p>
          </p:txBody>
        </p:sp>
      </p:gr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9863" y="5143723"/>
            <a:ext cx="3383280" cy="1905000"/>
          </a:xfrm>
          <a:prstGeom prst="rect">
            <a:avLst/>
          </a:prstGeom>
        </p:spPr>
      </p:pic>
      <p:sp>
        <p:nvSpPr>
          <p:cNvPr id="51" name="TextBox 50"/>
          <p:cNvSpPr txBox="1"/>
          <p:nvPr/>
        </p:nvSpPr>
        <p:spPr>
          <a:xfrm>
            <a:off x="5888078" y="562060"/>
            <a:ext cx="8620654" cy="1107996"/>
          </a:xfrm>
          <a:prstGeom prst="rect">
            <a:avLst/>
          </a:prstGeom>
          <a:noFill/>
        </p:spPr>
        <p:txBody>
          <a:bodyPr wrap="square" rtlCol="0">
            <a:spAutoFit/>
          </a:bodyPr>
          <a:lstStyle/>
          <a:p>
            <a:r>
              <a:rPr lang="en-US" sz="6600" b="1" dirty="0">
                <a:solidFill>
                  <a:schemeClr val="accent4">
                    <a:lumMod val="40000"/>
                    <a:lumOff val="60000"/>
                  </a:schemeClr>
                </a:solidFill>
              </a:rPr>
              <a:t>TIÊU CHÍ HOẠT ĐỘNG</a:t>
            </a:r>
          </a:p>
        </p:txBody>
      </p:sp>
      <p:grpSp>
        <p:nvGrpSpPr>
          <p:cNvPr id="59" name="Group 58"/>
          <p:cNvGrpSpPr/>
          <p:nvPr/>
        </p:nvGrpSpPr>
        <p:grpSpPr>
          <a:xfrm>
            <a:off x="813020" y="7113443"/>
            <a:ext cx="9903742" cy="2817501"/>
            <a:chOff x="272099" y="4449076"/>
            <a:chExt cx="6189839" cy="1760938"/>
          </a:xfrm>
        </p:grpSpPr>
        <p:grpSp>
          <p:nvGrpSpPr>
            <p:cNvPr id="58" name="Group 57"/>
            <p:cNvGrpSpPr/>
            <p:nvPr/>
          </p:nvGrpSpPr>
          <p:grpSpPr>
            <a:xfrm>
              <a:off x="272099" y="4449076"/>
              <a:ext cx="6189839" cy="1760938"/>
              <a:chOff x="272100" y="4449077"/>
              <a:chExt cx="6189839" cy="1760938"/>
            </a:xfrm>
          </p:grpSpPr>
          <p:sp>
            <p:nvSpPr>
              <p:cNvPr id="16" name="Rectangle 15"/>
              <p:cNvSpPr/>
              <p:nvPr/>
            </p:nvSpPr>
            <p:spPr>
              <a:xfrm>
                <a:off x="272100" y="4590015"/>
                <a:ext cx="3600000" cy="162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2" name="Rectangle 21"/>
              <p:cNvSpPr/>
              <p:nvPr/>
            </p:nvSpPr>
            <p:spPr>
              <a:xfrm>
                <a:off x="3861364" y="4449077"/>
                <a:ext cx="2600575" cy="1758950"/>
              </a:xfrm>
              <a:custGeom>
                <a:avLst/>
                <a:gdLst>
                  <a:gd name="connsiteX0" fmla="*/ 0 w 540000"/>
                  <a:gd name="connsiteY0" fmla="*/ 0 h 1620000"/>
                  <a:gd name="connsiteX1" fmla="*/ 540000 w 540000"/>
                  <a:gd name="connsiteY1" fmla="*/ 0 h 1620000"/>
                  <a:gd name="connsiteX2" fmla="*/ 540000 w 540000"/>
                  <a:gd name="connsiteY2" fmla="*/ 1620000 h 1620000"/>
                  <a:gd name="connsiteX3" fmla="*/ 0 w 540000"/>
                  <a:gd name="connsiteY3" fmla="*/ 1620000 h 1620000"/>
                  <a:gd name="connsiteX4" fmla="*/ 0 w 540000"/>
                  <a:gd name="connsiteY4" fmla="*/ 0 h 1620000"/>
                  <a:gd name="connsiteX0" fmla="*/ 0 w 2610100"/>
                  <a:gd name="connsiteY0" fmla="*/ 126250 h 1746250"/>
                  <a:gd name="connsiteX1" fmla="*/ 540000 w 2610100"/>
                  <a:gd name="connsiteY1" fmla="*/ 12625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2171950 w 2610100"/>
                  <a:gd name="connsiteY1" fmla="*/ 11355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2171950 w 2610100"/>
                  <a:gd name="connsiteY1" fmla="*/ 145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2171950 w 2610100"/>
                  <a:gd name="connsiteY1" fmla="*/ 12625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784600 w 2610100"/>
                  <a:gd name="connsiteY1" fmla="*/ 18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784600 w 2610100"/>
                  <a:gd name="connsiteY1" fmla="*/ 18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784600 w 2610100"/>
                  <a:gd name="connsiteY1" fmla="*/ 18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790950 w 2610100"/>
                  <a:gd name="connsiteY1" fmla="*/ 18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790950 w 2610100"/>
                  <a:gd name="connsiteY1" fmla="*/ 18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879850 w 2610100"/>
                  <a:gd name="connsiteY1" fmla="*/ 691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879850 w 2610100"/>
                  <a:gd name="connsiteY1" fmla="*/ 691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822700 w 2610100"/>
                  <a:gd name="connsiteY1" fmla="*/ 56400 h 1746250"/>
                  <a:gd name="connsiteX2" fmla="*/ 2610100 w 2610100"/>
                  <a:gd name="connsiteY2" fmla="*/ 0 h 1746250"/>
                  <a:gd name="connsiteX3" fmla="*/ 0 w 2610100"/>
                  <a:gd name="connsiteY3" fmla="*/ 1746250 h 1746250"/>
                  <a:gd name="connsiteX4" fmla="*/ 0 w 2610100"/>
                  <a:gd name="connsiteY4" fmla="*/ 126250 h 1746250"/>
                  <a:gd name="connsiteX0" fmla="*/ 0 w 2600575"/>
                  <a:gd name="connsiteY0" fmla="*/ 138950 h 1758950"/>
                  <a:gd name="connsiteX1" fmla="*/ 1822700 w 2600575"/>
                  <a:gd name="connsiteY1" fmla="*/ 69100 h 1758950"/>
                  <a:gd name="connsiteX2" fmla="*/ 2600575 w 2600575"/>
                  <a:gd name="connsiteY2" fmla="*/ 0 h 1758950"/>
                  <a:gd name="connsiteX3" fmla="*/ 0 w 2600575"/>
                  <a:gd name="connsiteY3" fmla="*/ 1758950 h 1758950"/>
                  <a:gd name="connsiteX4" fmla="*/ 0 w 2600575"/>
                  <a:gd name="connsiteY4" fmla="*/ 138950 h 175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0575" h="1758950">
                    <a:moveTo>
                      <a:pt x="0" y="138950"/>
                    </a:moveTo>
                    <a:lnTo>
                      <a:pt x="1822700" y="69100"/>
                    </a:lnTo>
                    <a:cubicBezTo>
                      <a:pt x="2110567" y="88400"/>
                      <a:pt x="2325408" y="6100"/>
                      <a:pt x="2600575" y="0"/>
                    </a:cubicBezTo>
                    <a:lnTo>
                      <a:pt x="0" y="1758950"/>
                    </a:lnTo>
                    <a:lnTo>
                      <a:pt x="0" y="138950"/>
                    </a:lnTo>
                    <a:close/>
                  </a:path>
                </a:pathLst>
              </a:custGeom>
              <a:gradFill>
                <a:gsLst>
                  <a:gs pos="0">
                    <a:srgbClr val="C00000"/>
                  </a:gs>
                  <a:gs pos="30000">
                    <a:srgbClr val="FF0000"/>
                  </a:gs>
                  <a:gs pos="100000">
                    <a:srgbClr val="FF0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5" name="Oval 24"/>
              <p:cNvSpPr/>
              <p:nvPr/>
            </p:nvSpPr>
            <p:spPr>
              <a:xfrm>
                <a:off x="3027299" y="4665047"/>
                <a:ext cx="689317" cy="68931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42" name="TextBox 41"/>
              <p:cNvSpPr txBox="1"/>
              <p:nvPr/>
            </p:nvSpPr>
            <p:spPr>
              <a:xfrm>
                <a:off x="359583" y="4714632"/>
                <a:ext cx="2341679" cy="365484"/>
              </a:xfrm>
              <a:prstGeom prst="rect">
                <a:avLst/>
              </a:prstGeom>
              <a:noFill/>
            </p:spPr>
            <p:txBody>
              <a:bodyPr wrap="square" rtlCol="0">
                <a:spAutoFit/>
              </a:bodyPr>
              <a:lstStyle/>
              <a:p>
                <a:r>
                  <a:rPr lang="en-US" sz="3200" b="1" dirty="0"/>
                  <a:t>KỸ THUẬT TỐT</a:t>
                </a:r>
              </a:p>
            </p:txBody>
          </p:sp>
          <p:sp>
            <p:nvSpPr>
              <p:cNvPr id="43" name="TextBox 42"/>
              <p:cNvSpPr txBox="1"/>
              <p:nvPr/>
            </p:nvSpPr>
            <p:spPr>
              <a:xfrm>
                <a:off x="349490" y="5075819"/>
                <a:ext cx="2709638" cy="704039"/>
              </a:xfrm>
              <a:prstGeom prst="rect">
                <a:avLst/>
              </a:prstGeom>
              <a:noFill/>
            </p:spPr>
            <p:txBody>
              <a:bodyPr wrap="square" rtlCol="0">
                <a:spAutoFit/>
              </a:bodyPr>
              <a:lstStyle/>
              <a:p>
                <a:r>
                  <a:rPr lang="en-US" sz="2240" dirty="0" err="1" smtClean="0"/>
                  <a:t>Hỗ</a:t>
                </a:r>
                <a:r>
                  <a:rPr lang="en-US" sz="2240" dirty="0" smtClean="0"/>
                  <a:t> </a:t>
                </a:r>
                <a:r>
                  <a:rPr lang="en-US" sz="2240" dirty="0" err="1" smtClean="0"/>
                  <a:t>trợ</a:t>
                </a:r>
                <a:r>
                  <a:rPr lang="en-US" sz="2240" dirty="0" smtClean="0"/>
                  <a:t> </a:t>
                </a:r>
                <a:r>
                  <a:rPr lang="en-US" sz="2240" dirty="0" err="1" smtClean="0"/>
                  <a:t>khách</a:t>
                </a:r>
                <a:r>
                  <a:rPr lang="en-US" sz="2240" dirty="0" smtClean="0"/>
                  <a:t> </a:t>
                </a:r>
                <a:r>
                  <a:rPr lang="en-US" sz="2240" dirty="0" err="1" smtClean="0"/>
                  <a:t>hàng</a:t>
                </a:r>
                <a:r>
                  <a:rPr lang="en-US" sz="2240" dirty="0"/>
                  <a:t> </a:t>
                </a:r>
                <a:r>
                  <a:rPr lang="en-US" sz="2240" dirty="0" err="1" smtClean="0"/>
                  <a:t>mọi</a:t>
                </a:r>
                <a:r>
                  <a:rPr lang="en-US" sz="2240" dirty="0" smtClean="0"/>
                  <a:t> </a:t>
                </a:r>
                <a:r>
                  <a:rPr lang="en-US" sz="2240" dirty="0" err="1" smtClean="0"/>
                  <a:t>lúc</a:t>
                </a:r>
                <a:r>
                  <a:rPr lang="en-US" sz="2240" dirty="0" smtClean="0"/>
                  <a:t> </a:t>
                </a:r>
                <a:r>
                  <a:rPr lang="en-US" sz="2240" dirty="0" err="1" smtClean="0"/>
                  <a:t>mọi</a:t>
                </a:r>
                <a:r>
                  <a:rPr lang="en-US" sz="2240" dirty="0" smtClean="0"/>
                  <a:t> </a:t>
                </a:r>
                <a:r>
                  <a:rPr lang="en-US" sz="2240" dirty="0" err="1" smtClean="0"/>
                  <a:t>nơi</a:t>
                </a:r>
                <a:r>
                  <a:rPr lang="en-US" sz="2240" dirty="0" smtClean="0"/>
                  <a:t>, </a:t>
                </a:r>
                <a:r>
                  <a:rPr lang="en-US" sz="2240" dirty="0" err="1" smtClean="0"/>
                  <a:t>xử</a:t>
                </a:r>
                <a:r>
                  <a:rPr lang="en-US" sz="2240" dirty="0" smtClean="0"/>
                  <a:t> </a:t>
                </a:r>
                <a:r>
                  <a:rPr lang="en-US" sz="2240" dirty="0" err="1" smtClean="0"/>
                  <a:t>lý</a:t>
                </a:r>
                <a:r>
                  <a:rPr lang="en-US" sz="2240" dirty="0" smtClean="0"/>
                  <a:t> </a:t>
                </a:r>
                <a:r>
                  <a:rPr lang="en-US" sz="2240" dirty="0" err="1" smtClean="0"/>
                  <a:t>những</a:t>
                </a:r>
                <a:r>
                  <a:rPr lang="en-US" sz="2240" dirty="0" smtClean="0"/>
                  <a:t> </a:t>
                </a:r>
                <a:r>
                  <a:rPr lang="en-US" sz="2240" dirty="0" err="1" smtClean="0"/>
                  <a:t>khó</a:t>
                </a:r>
                <a:r>
                  <a:rPr lang="en-US" sz="2240" dirty="0" smtClean="0"/>
                  <a:t> </a:t>
                </a:r>
                <a:r>
                  <a:rPr lang="en-US" sz="2240" dirty="0" err="1" smtClean="0"/>
                  <a:t>khăn</a:t>
                </a:r>
                <a:r>
                  <a:rPr lang="en-US" sz="2240" dirty="0" smtClean="0"/>
                  <a:t>, </a:t>
                </a:r>
                <a:r>
                  <a:rPr lang="en-US" sz="2240" dirty="0" err="1" smtClean="0"/>
                  <a:t>rắc</a:t>
                </a:r>
                <a:r>
                  <a:rPr lang="en-US" sz="2240" dirty="0" smtClean="0"/>
                  <a:t> </a:t>
                </a:r>
                <a:r>
                  <a:rPr lang="en-US" sz="2240" dirty="0" err="1" smtClean="0"/>
                  <a:t>rối</a:t>
                </a:r>
                <a:r>
                  <a:rPr lang="en-US" sz="2240" dirty="0" smtClean="0"/>
                  <a:t> </a:t>
                </a:r>
                <a:r>
                  <a:rPr lang="en-US" sz="2240" dirty="0" err="1" smtClean="0"/>
                  <a:t>khi</a:t>
                </a:r>
                <a:r>
                  <a:rPr lang="en-US" sz="2240" dirty="0" smtClean="0"/>
                  <a:t> </a:t>
                </a:r>
                <a:r>
                  <a:rPr lang="en-US" sz="2240" dirty="0" err="1" smtClean="0"/>
                  <a:t>sử</a:t>
                </a:r>
                <a:r>
                  <a:rPr lang="en-US" sz="2240" dirty="0" smtClean="0"/>
                  <a:t> </a:t>
                </a:r>
                <a:r>
                  <a:rPr lang="en-US" sz="2240" dirty="0" err="1" smtClean="0"/>
                  <a:t>dụng</a:t>
                </a:r>
                <a:r>
                  <a:rPr lang="en-US" sz="2240" dirty="0" smtClean="0"/>
                  <a:t> </a:t>
                </a:r>
                <a:r>
                  <a:rPr lang="en-US" sz="2240" dirty="0" err="1" smtClean="0"/>
                  <a:t>thiết</a:t>
                </a:r>
                <a:r>
                  <a:rPr lang="en-US" sz="2240" dirty="0" smtClean="0"/>
                  <a:t> </a:t>
                </a:r>
                <a:r>
                  <a:rPr lang="en-US" sz="2240" dirty="0" err="1" smtClean="0"/>
                  <a:t>bị</a:t>
                </a:r>
                <a:r>
                  <a:rPr lang="en-US" sz="2240" dirty="0" smtClean="0"/>
                  <a:t>.</a:t>
                </a:r>
                <a:endParaRPr lang="vi-VN" sz="2240" dirty="0"/>
              </a:p>
            </p:txBody>
          </p:sp>
        </p:gr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573" y="4741925"/>
              <a:ext cx="956790" cy="538733"/>
            </a:xfrm>
            <a:prstGeom prst="rect">
              <a:avLst/>
            </a:prstGeom>
          </p:spPr>
        </p:pic>
      </p:grpSp>
      <p:grpSp>
        <p:nvGrpSpPr>
          <p:cNvPr id="64" name="Group 63"/>
          <p:cNvGrpSpPr/>
          <p:nvPr/>
        </p:nvGrpSpPr>
        <p:grpSpPr>
          <a:xfrm>
            <a:off x="802861" y="4750679"/>
            <a:ext cx="9286370" cy="2593344"/>
            <a:chOff x="272100" y="2969175"/>
            <a:chExt cx="5803981" cy="1620840"/>
          </a:xfrm>
        </p:grpSpPr>
        <p:sp>
          <p:nvSpPr>
            <p:cNvPr id="14" name="Rectangle 13"/>
            <p:cNvSpPr/>
            <p:nvPr/>
          </p:nvSpPr>
          <p:spPr>
            <a:xfrm>
              <a:off x="272100" y="2970015"/>
              <a:ext cx="3600000" cy="1620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4" name="Oval 23"/>
            <p:cNvSpPr/>
            <p:nvPr/>
          </p:nvSpPr>
          <p:spPr>
            <a:xfrm>
              <a:off x="3065477" y="3061316"/>
              <a:ext cx="689317" cy="68931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899" y="3136607"/>
              <a:ext cx="956790" cy="538733"/>
            </a:xfrm>
            <a:prstGeom prst="rect">
              <a:avLst/>
            </a:prstGeom>
          </p:spPr>
        </p:pic>
        <p:sp>
          <p:nvSpPr>
            <p:cNvPr id="40" name="TextBox 39"/>
            <p:cNvSpPr txBox="1"/>
            <p:nvPr/>
          </p:nvSpPr>
          <p:spPr>
            <a:xfrm>
              <a:off x="345289" y="3092372"/>
              <a:ext cx="1760001" cy="365484"/>
            </a:xfrm>
            <a:prstGeom prst="rect">
              <a:avLst/>
            </a:prstGeom>
            <a:noFill/>
          </p:spPr>
          <p:txBody>
            <a:bodyPr wrap="square" rtlCol="0">
              <a:spAutoFit/>
            </a:bodyPr>
            <a:lstStyle/>
            <a:p>
              <a:r>
                <a:rPr lang="en-US" sz="3200" b="1" dirty="0"/>
                <a:t>GIÁ TRỊ TỐT</a:t>
              </a:r>
            </a:p>
          </p:txBody>
        </p:sp>
        <p:sp>
          <p:nvSpPr>
            <p:cNvPr id="41" name="TextBox 40"/>
            <p:cNvSpPr txBox="1"/>
            <p:nvPr/>
          </p:nvSpPr>
          <p:spPr>
            <a:xfrm>
              <a:off x="349490" y="3437399"/>
              <a:ext cx="2935484" cy="704039"/>
            </a:xfrm>
            <a:prstGeom prst="rect">
              <a:avLst/>
            </a:prstGeom>
            <a:noFill/>
          </p:spPr>
          <p:txBody>
            <a:bodyPr wrap="square" rtlCol="0">
              <a:spAutoFit/>
            </a:bodyPr>
            <a:lstStyle/>
            <a:p>
              <a:r>
                <a:rPr lang="en-US" sz="2240" dirty="0" err="1" smtClean="0"/>
                <a:t>Luôn</a:t>
              </a:r>
              <a:r>
                <a:rPr lang="en-US" sz="2240" dirty="0" smtClean="0"/>
                <a:t> </a:t>
              </a:r>
              <a:r>
                <a:rPr lang="en-US" sz="2240" dirty="0" err="1" smtClean="0"/>
                <a:t>cập</a:t>
              </a:r>
              <a:r>
                <a:rPr lang="en-US" sz="2240" dirty="0" smtClean="0"/>
                <a:t> </a:t>
              </a:r>
              <a:r>
                <a:rPr lang="en-US" sz="2240" dirty="0" err="1" smtClean="0"/>
                <a:t>nhật</a:t>
              </a:r>
              <a:r>
                <a:rPr lang="en-US" sz="2240" dirty="0" smtClean="0"/>
                <a:t> </a:t>
              </a:r>
              <a:r>
                <a:rPr lang="en-US" sz="2240" dirty="0" err="1" smtClean="0"/>
                <a:t>những</a:t>
              </a:r>
              <a:r>
                <a:rPr lang="en-US" sz="2240" dirty="0" smtClean="0"/>
                <a:t> </a:t>
              </a:r>
              <a:r>
                <a:rPr lang="en-US" sz="2240" dirty="0" err="1" smtClean="0"/>
                <a:t>mẫu</a:t>
              </a:r>
              <a:r>
                <a:rPr lang="en-US" sz="2240" dirty="0" smtClean="0"/>
                <a:t> </a:t>
              </a:r>
              <a:r>
                <a:rPr lang="en-US" sz="2240" dirty="0" err="1" smtClean="0"/>
                <a:t>mã</a:t>
              </a:r>
              <a:r>
                <a:rPr lang="en-US" sz="2240" dirty="0" smtClean="0"/>
                <a:t> </a:t>
              </a:r>
              <a:r>
                <a:rPr lang="en-US" sz="2240" dirty="0" err="1" smtClean="0"/>
                <a:t>mới</a:t>
              </a:r>
              <a:r>
                <a:rPr lang="en-US" sz="2240" dirty="0" smtClean="0"/>
                <a:t>, </a:t>
              </a:r>
              <a:r>
                <a:rPr lang="en-US" sz="2240" dirty="0" err="1" smtClean="0"/>
                <a:t>những</a:t>
              </a:r>
              <a:r>
                <a:rPr lang="en-US" sz="2240" dirty="0" smtClean="0"/>
                <a:t> </a:t>
              </a:r>
              <a:r>
                <a:rPr lang="en-US" sz="2240" dirty="0" err="1" smtClean="0"/>
                <a:t>mặt</a:t>
              </a:r>
              <a:r>
                <a:rPr lang="en-US" sz="2240" dirty="0" smtClean="0"/>
                <a:t> </a:t>
              </a:r>
              <a:r>
                <a:rPr lang="en-US" sz="2240" dirty="0" err="1" smtClean="0"/>
                <a:t>hàng</a:t>
              </a:r>
              <a:r>
                <a:rPr lang="en-US" sz="2240" dirty="0" smtClean="0"/>
                <a:t> </a:t>
              </a:r>
              <a:r>
                <a:rPr lang="en-US" sz="2240" dirty="0" err="1" smtClean="0"/>
                <a:t>chúng</a:t>
              </a:r>
              <a:r>
                <a:rPr lang="en-US" sz="2240" dirty="0" smtClean="0"/>
                <a:t> </a:t>
              </a:r>
              <a:r>
                <a:rPr lang="en-US" sz="2240" dirty="0" err="1" smtClean="0"/>
                <a:t>tôi</a:t>
              </a:r>
              <a:r>
                <a:rPr lang="en-US" sz="2240" dirty="0" smtClean="0"/>
                <a:t> </a:t>
              </a:r>
              <a:r>
                <a:rPr lang="en-US" sz="2240" dirty="0" err="1" smtClean="0"/>
                <a:t>cung</a:t>
              </a:r>
              <a:r>
                <a:rPr lang="en-US" sz="2240" dirty="0" smtClean="0"/>
                <a:t> </a:t>
              </a:r>
              <a:r>
                <a:rPr lang="en-US" sz="2240" dirty="0" err="1" smtClean="0"/>
                <a:t>cấp</a:t>
              </a:r>
              <a:r>
                <a:rPr lang="en-US" sz="2240" dirty="0" smtClean="0"/>
                <a:t> </a:t>
              </a:r>
              <a:r>
                <a:rPr lang="en-US" sz="2240" dirty="0" err="1" smtClean="0"/>
                <a:t>luôn</a:t>
              </a:r>
              <a:r>
                <a:rPr lang="en-US" sz="2240" dirty="0" smtClean="0"/>
                <a:t> </a:t>
              </a:r>
              <a:r>
                <a:rPr lang="en-US" sz="2240" dirty="0" err="1" smtClean="0"/>
                <a:t>đảm</a:t>
              </a:r>
              <a:r>
                <a:rPr lang="en-US" sz="2240" dirty="0" smtClean="0"/>
                <a:t> </a:t>
              </a:r>
              <a:r>
                <a:rPr lang="en-US" sz="2240" dirty="0" err="1" smtClean="0"/>
                <a:t>bảo</a:t>
              </a:r>
              <a:r>
                <a:rPr lang="en-US" sz="2240" dirty="0" smtClean="0"/>
                <a:t> </a:t>
              </a:r>
              <a:r>
                <a:rPr lang="en-US" sz="2240" dirty="0" err="1" smtClean="0"/>
                <a:t>chất</a:t>
              </a:r>
              <a:r>
                <a:rPr lang="en-US" sz="2240" dirty="0" smtClean="0"/>
                <a:t> </a:t>
              </a:r>
              <a:r>
                <a:rPr lang="en-US" sz="2240" dirty="0" err="1" smtClean="0"/>
                <a:t>lượng</a:t>
              </a:r>
              <a:r>
                <a:rPr lang="en-US" sz="2240" dirty="0" smtClean="0"/>
                <a:t>, </a:t>
              </a:r>
              <a:r>
                <a:rPr lang="en-US" sz="2240" dirty="0" err="1" smtClean="0"/>
                <a:t>tuy</a:t>
              </a:r>
              <a:r>
                <a:rPr lang="en-US" sz="2240" dirty="0" smtClean="0"/>
                <a:t> </a:t>
              </a:r>
              <a:r>
                <a:rPr lang="en-US" sz="2240" dirty="0" err="1" smtClean="0"/>
                <a:t>tín</a:t>
              </a:r>
              <a:endParaRPr lang="vi-VN" sz="2240" dirty="0"/>
            </a:p>
          </p:txBody>
        </p:sp>
        <p:sp>
          <p:nvSpPr>
            <p:cNvPr id="63" name="Rectangle 62"/>
            <p:cNvSpPr/>
            <p:nvPr/>
          </p:nvSpPr>
          <p:spPr>
            <a:xfrm>
              <a:off x="3868193" y="2969175"/>
              <a:ext cx="2207888" cy="1620000"/>
            </a:xfrm>
            <a:custGeom>
              <a:avLst/>
              <a:gdLst>
                <a:gd name="connsiteX0" fmla="*/ 0 w 480688"/>
                <a:gd name="connsiteY0" fmla="*/ 0 h 1620000"/>
                <a:gd name="connsiteX1" fmla="*/ 480688 w 480688"/>
                <a:gd name="connsiteY1" fmla="*/ 0 h 1620000"/>
                <a:gd name="connsiteX2" fmla="*/ 480688 w 480688"/>
                <a:gd name="connsiteY2" fmla="*/ 1620000 h 1620000"/>
                <a:gd name="connsiteX3" fmla="*/ 0 w 480688"/>
                <a:gd name="connsiteY3" fmla="*/ 1620000 h 1620000"/>
                <a:gd name="connsiteX4" fmla="*/ 0 w 480688"/>
                <a:gd name="connsiteY4" fmla="*/ 0 h 1620000"/>
                <a:gd name="connsiteX0" fmla="*/ 0 w 1823713"/>
                <a:gd name="connsiteY0" fmla="*/ 0 h 1620000"/>
                <a:gd name="connsiteX1" fmla="*/ 1823713 w 1823713"/>
                <a:gd name="connsiteY1" fmla="*/ 1346200 h 1620000"/>
                <a:gd name="connsiteX2" fmla="*/ 480688 w 1823713"/>
                <a:gd name="connsiteY2" fmla="*/ 1620000 h 1620000"/>
                <a:gd name="connsiteX3" fmla="*/ 0 w 1823713"/>
                <a:gd name="connsiteY3" fmla="*/ 1620000 h 1620000"/>
                <a:gd name="connsiteX4" fmla="*/ 0 w 1823713"/>
                <a:gd name="connsiteY4" fmla="*/ 0 h 1620000"/>
                <a:gd name="connsiteX0" fmla="*/ 0 w 2220588"/>
                <a:gd name="connsiteY0" fmla="*/ 0 h 1620000"/>
                <a:gd name="connsiteX1" fmla="*/ 1823713 w 2220588"/>
                <a:gd name="connsiteY1" fmla="*/ 1346200 h 1620000"/>
                <a:gd name="connsiteX2" fmla="*/ 2220588 w 2220588"/>
                <a:gd name="connsiteY2" fmla="*/ 1531100 h 1620000"/>
                <a:gd name="connsiteX3" fmla="*/ 0 w 2220588"/>
                <a:gd name="connsiteY3" fmla="*/ 1620000 h 1620000"/>
                <a:gd name="connsiteX4" fmla="*/ 0 w 2220588"/>
                <a:gd name="connsiteY4" fmla="*/ 0 h 1620000"/>
                <a:gd name="connsiteX0" fmla="*/ 0 w 2207888"/>
                <a:gd name="connsiteY0" fmla="*/ 0 h 1620000"/>
                <a:gd name="connsiteX1" fmla="*/ 1823713 w 2207888"/>
                <a:gd name="connsiteY1" fmla="*/ 1346200 h 1620000"/>
                <a:gd name="connsiteX2" fmla="*/ 2207888 w 2207888"/>
                <a:gd name="connsiteY2" fmla="*/ 1521575 h 1620000"/>
                <a:gd name="connsiteX3" fmla="*/ 0 w 2207888"/>
                <a:gd name="connsiteY3" fmla="*/ 1620000 h 1620000"/>
                <a:gd name="connsiteX4" fmla="*/ 0 w 2207888"/>
                <a:gd name="connsiteY4" fmla="*/ 0 h 1620000"/>
                <a:gd name="connsiteX0" fmla="*/ 0 w 2207888"/>
                <a:gd name="connsiteY0" fmla="*/ 0 h 1620000"/>
                <a:gd name="connsiteX1" fmla="*/ 1823713 w 2207888"/>
                <a:gd name="connsiteY1" fmla="*/ 1346200 h 1620000"/>
                <a:gd name="connsiteX2" fmla="*/ 2207888 w 2207888"/>
                <a:gd name="connsiteY2" fmla="*/ 1527925 h 1620000"/>
                <a:gd name="connsiteX3" fmla="*/ 0 w 2207888"/>
                <a:gd name="connsiteY3" fmla="*/ 1620000 h 1620000"/>
                <a:gd name="connsiteX4" fmla="*/ 0 w 2207888"/>
                <a:gd name="connsiteY4" fmla="*/ 0 h 1620000"/>
                <a:gd name="connsiteX0" fmla="*/ 0 w 2207888"/>
                <a:gd name="connsiteY0" fmla="*/ 0 h 1620000"/>
                <a:gd name="connsiteX1" fmla="*/ 1823713 w 2207888"/>
                <a:gd name="connsiteY1" fmla="*/ 1346200 h 1620000"/>
                <a:gd name="connsiteX2" fmla="*/ 2207888 w 2207888"/>
                <a:gd name="connsiteY2" fmla="*/ 1521575 h 1620000"/>
                <a:gd name="connsiteX3" fmla="*/ 0 w 2207888"/>
                <a:gd name="connsiteY3" fmla="*/ 1620000 h 1620000"/>
                <a:gd name="connsiteX4" fmla="*/ 0 w 2207888"/>
                <a:gd name="connsiteY4" fmla="*/ 0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888" h="1620000">
                  <a:moveTo>
                    <a:pt x="0" y="0"/>
                  </a:moveTo>
                  <a:lnTo>
                    <a:pt x="1823713" y="1346200"/>
                  </a:lnTo>
                  <a:lnTo>
                    <a:pt x="2207888" y="1521575"/>
                  </a:lnTo>
                  <a:lnTo>
                    <a:pt x="0" y="1620000"/>
                  </a:lnTo>
                  <a:lnTo>
                    <a:pt x="0" y="0"/>
                  </a:lnTo>
                  <a:close/>
                </a:path>
              </a:pathLst>
            </a:custGeom>
            <a:gradFill>
              <a:gsLst>
                <a:gs pos="0">
                  <a:srgbClr val="B48900"/>
                </a:gs>
                <a:gs pos="30000">
                  <a:srgbClr val="FFC000"/>
                </a:gs>
                <a:gs pos="100000">
                  <a:srgbClr val="FFC000"/>
                </a:gs>
              </a:gsLst>
              <a:lin ang="0" scaled="1"/>
            </a:gra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grpSp>
    </p:spTree>
    <p:extLst>
      <p:ext uri="{BB962C8B-B14F-4D97-AF65-F5344CB8AC3E}">
        <p14:creationId xmlns:p14="http://schemas.microsoft.com/office/powerpoint/2010/main" val="228287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heel(1)">
                                      <p:cBhvr>
                                        <p:cTn id="7" dur="1000"/>
                                        <p:tgtEl>
                                          <p:spTgt spid="50"/>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childTnLst>
                          </p:cTn>
                        </p:par>
                        <p:par>
                          <p:cTn id="16" fill="hold">
                            <p:stCondLst>
                              <p:cond delay="2500"/>
                            </p:stCondLst>
                            <p:childTnLst>
                              <p:par>
                                <p:cTn id="17" presetID="22" presetClass="entr" presetSubtype="2"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right)">
                                      <p:cBhvr>
                                        <p:cTn id="19" dur="500"/>
                                        <p:tgtEl>
                                          <p:spTgt spid="64"/>
                                        </p:tgtEl>
                                      </p:cBhvr>
                                    </p:animEffect>
                                  </p:childTnLst>
                                </p:cTn>
                              </p:par>
                            </p:childTnLst>
                          </p:cTn>
                        </p:par>
                        <p:par>
                          <p:cTn id="20" fill="hold">
                            <p:stCondLst>
                              <p:cond delay="3000"/>
                            </p:stCondLst>
                            <p:childTnLst>
                              <p:par>
                                <p:cTn id="21" presetID="21"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1000"/>
                                        <p:tgtEl>
                                          <p:spTgt spid="7"/>
                                        </p:tgtEl>
                                      </p:cBhvr>
                                    </p:animEffect>
                                  </p:childTnLst>
                                </p:cTn>
                              </p:par>
                            </p:childTnLst>
                          </p:cTn>
                        </p:par>
                        <p:par>
                          <p:cTn id="24" fill="hold">
                            <p:stCondLst>
                              <p:cond delay="4000"/>
                            </p:stCondLst>
                            <p:childTnLst>
                              <p:par>
                                <p:cTn id="25" presetID="22" presetClass="entr" presetSubtype="2"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right)">
                                      <p:cBhvr>
                                        <p:cTn id="27" dur="500"/>
                                        <p:tgtEl>
                                          <p:spTgt spid="59"/>
                                        </p:tgtEl>
                                      </p:cBhvr>
                                    </p:animEffect>
                                  </p:childTnLst>
                                </p:cTn>
                              </p:par>
                            </p:childTnLst>
                          </p:cTn>
                        </p:par>
                        <p:par>
                          <p:cTn id="28" fill="hold">
                            <p:stCondLst>
                              <p:cond delay="4500"/>
                            </p:stCondLst>
                            <p:childTnLst>
                              <p:par>
                                <p:cTn id="29" presetID="21" presetClass="entr" presetSubtype="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1000"/>
                                        <p:tgtEl>
                                          <p:spTgt spid="6"/>
                                        </p:tgtEl>
                                      </p:cBhvr>
                                    </p:animEffect>
                                  </p:childTnLst>
                                </p:cTn>
                              </p:par>
                            </p:childTnLst>
                          </p:cTn>
                        </p:par>
                        <p:par>
                          <p:cTn id="32" fill="hold">
                            <p:stCondLst>
                              <p:cond delay="5500"/>
                            </p:stCondLst>
                            <p:childTnLst>
                              <p:par>
                                <p:cTn id="33" presetID="22" presetClass="entr" presetSubtype="8"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left)">
                                      <p:cBhvr>
                                        <p:cTn id="35" dur="500"/>
                                        <p:tgtEl>
                                          <p:spTgt spid="62"/>
                                        </p:tgtEl>
                                      </p:cBhvr>
                                    </p:animEffect>
                                  </p:childTnLst>
                                </p:cTn>
                              </p:par>
                            </p:childTnLst>
                          </p:cTn>
                        </p:par>
                        <p:par>
                          <p:cTn id="36" fill="hold">
                            <p:stCondLst>
                              <p:cond delay="6500"/>
                            </p:stCondLst>
                            <p:childTnLst>
                              <p:par>
                                <p:cTn id="37" presetID="21"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1)">
                                      <p:cBhvr>
                                        <p:cTn id="39" dur="1000"/>
                                        <p:tgtEl>
                                          <p:spTgt spid="5"/>
                                        </p:tgtEl>
                                      </p:cBhvr>
                                    </p:animEffect>
                                  </p:childTnLst>
                                </p:cTn>
                              </p:par>
                            </p:childTnLst>
                          </p:cTn>
                        </p:par>
                        <p:par>
                          <p:cTn id="40" fill="hold">
                            <p:stCondLst>
                              <p:cond delay="7500"/>
                            </p:stCondLst>
                            <p:childTnLst>
                              <p:par>
                                <p:cTn id="41" presetID="22" presetClass="entr" presetSubtype="8" fill="hold"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par>
                          <p:cTn id="44" fill="hold">
                            <p:stCondLst>
                              <p:cond delay="8000"/>
                            </p:stCondLst>
                            <p:childTnLst>
                              <p:par>
                                <p:cTn id="45" presetID="21"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heel(1)">
                                      <p:cBhvr>
                                        <p:cTn id="47" dur="1000"/>
                                        <p:tgtEl>
                                          <p:spTgt spid="4"/>
                                        </p:tgtEl>
                                      </p:cBhvr>
                                    </p:animEffect>
                                  </p:childTnLst>
                                </p:cTn>
                              </p:par>
                            </p:childTnLst>
                          </p:cTn>
                        </p:par>
                        <p:par>
                          <p:cTn id="48" fill="hold">
                            <p:stCondLst>
                              <p:cond delay="9000"/>
                            </p:stCondLst>
                            <p:childTnLst>
                              <p:par>
                                <p:cTn id="49" presetID="22" presetClass="entr" presetSubtype="8"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left)">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242920" y="4320024"/>
            <a:ext cx="3456000" cy="3456000"/>
          </a:xfrm>
          <a:prstGeom prst="ellipse">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5" name="Oval 4"/>
          <p:cNvSpPr/>
          <p:nvPr/>
        </p:nvSpPr>
        <p:spPr>
          <a:xfrm>
            <a:off x="8386920" y="4464024"/>
            <a:ext cx="3168000" cy="3168000"/>
          </a:xfrm>
          <a:prstGeom prst="ellipse">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6" name="Oval 5"/>
          <p:cNvSpPr/>
          <p:nvPr/>
        </p:nvSpPr>
        <p:spPr>
          <a:xfrm>
            <a:off x="8530920" y="4608024"/>
            <a:ext cx="2880000" cy="2880000"/>
          </a:xfrm>
          <a:prstGeom prst="ellipse">
            <a:avLst/>
          </a:prstGeom>
          <a:solidFill>
            <a:srgbClr val="CC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7" name="Oval 6"/>
          <p:cNvSpPr/>
          <p:nvPr/>
        </p:nvSpPr>
        <p:spPr>
          <a:xfrm>
            <a:off x="8674920" y="4752024"/>
            <a:ext cx="2592000" cy="259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8" name="Oval 7"/>
          <p:cNvSpPr/>
          <p:nvPr/>
        </p:nvSpPr>
        <p:spPr>
          <a:xfrm>
            <a:off x="8818920" y="4896024"/>
            <a:ext cx="2304000" cy="2304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9" name="Oval 8"/>
          <p:cNvSpPr/>
          <p:nvPr/>
        </p:nvSpPr>
        <p:spPr>
          <a:xfrm>
            <a:off x="8962920" y="5040024"/>
            <a:ext cx="2016000" cy="2016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0" name="Oval 9"/>
          <p:cNvSpPr/>
          <p:nvPr/>
        </p:nvSpPr>
        <p:spPr>
          <a:xfrm>
            <a:off x="9106920" y="5184024"/>
            <a:ext cx="1728000" cy="17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grpSp>
        <p:nvGrpSpPr>
          <p:cNvPr id="65" name="Group 64"/>
          <p:cNvGrpSpPr/>
          <p:nvPr/>
        </p:nvGrpSpPr>
        <p:grpSpPr>
          <a:xfrm>
            <a:off x="802861" y="2160024"/>
            <a:ext cx="8666160" cy="4725600"/>
            <a:chOff x="272100" y="1350015"/>
            <a:chExt cx="5416350" cy="2953500"/>
          </a:xfrm>
        </p:grpSpPr>
        <p:sp>
          <p:nvSpPr>
            <p:cNvPr id="15" name="Rectangle 14"/>
            <p:cNvSpPr/>
            <p:nvPr/>
          </p:nvSpPr>
          <p:spPr>
            <a:xfrm>
              <a:off x="272100" y="1363548"/>
              <a:ext cx="3600000" cy="162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1" name="Rectangle 20"/>
            <p:cNvSpPr/>
            <p:nvPr/>
          </p:nvSpPr>
          <p:spPr>
            <a:xfrm>
              <a:off x="3872100" y="1350015"/>
              <a:ext cx="1816350" cy="2953500"/>
            </a:xfrm>
            <a:custGeom>
              <a:avLst/>
              <a:gdLst>
                <a:gd name="connsiteX0" fmla="*/ 0 w 540000"/>
                <a:gd name="connsiteY0" fmla="*/ 0 h 1620000"/>
                <a:gd name="connsiteX1" fmla="*/ 540000 w 540000"/>
                <a:gd name="connsiteY1" fmla="*/ 0 h 1620000"/>
                <a:gd name="connsiteX2" fmla="*/ 540000 w 540000"/>
                <a:gd name="connsiteY2" fmla="*/ 1620000 h 1620000"/>
                <a:gd name="connsiteX3" fmla="*/ 0 w 540000"/>
                <a:gd name="connsiteY3" fmla="*/ 1620000 h 1620000"/>
                <a:gd name="connsiteX4" fmla="*/ 0 w 540000"/>
                <a:gd name="connsiteY4" fmla="*/ 0 h 1620000"/>
                <a:gd name="connsiteX0" fmla="*/ 0 w 1816350"/>
                <a:gd name="connsiteY0" fmla="*/ 0 h 2953500"/>
                <a:gd name="connsiteX1" fmla="*/ 540000 w 1816350"/>
                <a:gd name="connsiteY1" fmla="*/ 0 h 2953500"/>
                <a:gd name="connsiteX2" fmla="*/ 1816350 w 1816350"/>
                <a:gd name="connsiteY2" fmla="*/ 2953500 h 2953500"/>
                <a:gd name="connsiteX3" fmla="*/ 0 w 1816350"/>
                <a:gd name="connsiteY3" fmla="*/ 1620000 h 2953500"/>
                <a:gd name="connsiteX4" fmla="*/ 0 w 1816350"/>
                <a:gd name="connsiteY4" fmla="*/ 0 h 2953500"/>
                <a:gd name="connsiteX0" fmla="*/ 0 w 1816350"/>
                <a:gd name="connsiteY0" fmla="*/ 0 h 2953500"/>
                <a:gd name="connsiteX1" fmla="*/ 1670300 w 1816350"/>
                <a:gd name="connsiteY1" fmla="*/ 2736850 h 2953500"/>
                <a:gd name="connsiteX2" fmla="*/ 1816350 w 1816350"/>
                <a:gd name="connsiteY2" fmla="*/ 2953500 h 2953500"/>
                <a:gd name="connsiteX3" fmla="*/ 0 w 1816350"/>
                <a:gd name="connsiteY3" fmla="*/ 1620000 h 2953500"/>
                <a:gd name="connsiteX4" fmla="*/ 0 w 1816350"/>
                <a:gd name="connsiteY4" fmla="*/ 0 h 2953500"/>
                <a:gd name="connsiteX0" fmla="*/ 0 w 1816350"/>
                <a:gd name="connsiteY0" fmla="*/ 0 h 2953500"/>
                <a:gd name="connsiteX1" fmla="*/ 1708400 w 1816350"/>
                <a:gd name="connsiteY1" fmla="*/ 2736850 h 2953500"/>
                <a:gd name="connsiteX2" fmla="*/ 1816350 w 1816350"/>
                <a:gd name="connsiteY2" fmla="*/ 2953500 h 2953500"/>
                <a:gd name="connsiteX3" fmla="*/ 0 w 1816350"/>
                <a:gd name="connsiteY3" fmla="*/ 1620000 h 2953500"/>
                <a:gd name="connsiteX4" fmla="*/ 0 w 1816350"/>
                <a:gd name="connsiteY4" fmla="*/ 0 h 29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6350" h="2953500">
                  <a:moveTo>
                    <a:pt x="0" y="0"/>
                  </a:moveTo>
                  <a:lnTo>
                    <a:pt x="1708400" y="2736850"/>
                  </a:lnTo>
                  <a:lnTo>
                    <a:pt x="1816350" y="2953500"/>
                  </a:lnTo>
                  <a:lnTo>
                    <a:pt x="0" y="16200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 name="Oval 1"/>
            <p:cNvSpPr/>
            <p:nvPr/>
          </p:nvSpPr>
          <p:spPr>
            <a:xfrm>
              <a:off x="3065476" y="1449004"/>
              <a:ext cx="689317" cy="68931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933" y="1516467"/>
              <a:ext cx="956790" cy="538733"/>
            </a:xfrm>
            <a:prstGeom prst="rect">
              <a:avLst/>
            </a:prstGeom>
          </p:spPr>
        </p:pic>
        <p:sp>
          <p:nvSpPr>
            <p:cNvPr id="39" name="TextBox 38"/>
            <p:cNvSpPr txBox="1"/>
            <p:nvPr/>
          </p:nvSpPr>
          <p:spPr>
            <a:xfrm>
              <a:off x="319388" y="1648449"/>
              <a:ext cx="2935484" cy="1134926"/>
            </a:xfrm>
            <a:prstGeom prst="rect">
              <a:avLst/>
            </a:prstGeom>
            <a:noFill/>
          </p:spPr>
          <p:txBody>
            <a:bodyPr wrap="square" rtlCol="0">
              <a:spAutoFit/>
            </a:bodyPr>
            <a:lstStyle/>
            <a:p>
              <a:r>
                <a:rPr lang="en-US" sz="2800" dirty="0" err="1" smtClean="0"/>
                <a:t>Không</a:t>
              </a:r>
              <a:r>
                <a:rPr lang="en-US" sz="2800" dirty="0" smtClean="0"/>
                <a:t> </a:t>
              </a:r>
              <a:r>
                <a:rPr lang="en-US" sz="2800" dirty="0" err="1" smtClean="0"/>
                <a:t>ngừng</a:t>
              </a:r>
              <a:r>
                <a:rPr lang="en-US" sz="2800" dirty="0" smtClean="0"/>
                <a:t> </a:t>
              </a:r>
              <a:r>
                <a:rPr lang="en-US" sz="2800" dirty="0" err="1" smtClean="0"/>
                <a:t>nâng</a:t>
              </a:r>
              <a:r>
                <a:rPr lang="en-US" sz="2800" dirty="0" smtClean="0"/>
                <a:t> </a:t>
              </a:r>
              <a:r>
                <a:rPr lang="en-US" sz="2800" dirty="0" err="1" smtClean="0"/>
                <a:t>cao</a:t>
              </a:r>
              <a:r>
                <a:rPr lang="en-US" sz="2800" dirty="0" smtClean="0"/>
                <a:t> </a:t>
              </a:r>
              <a:r>
                <a:rPr lang="en-US" sz="2800" dirty="0" err="1" smtClean="0"/>
                <a:t>chất</a:t>
              </a:r>
              <a:r>
                <a:rPr lang="en-US" sz="2800" dirty="0" smtClean="0"/>
                <a:t> </a:t>
              </a:r>
              <a:r>
                <a:rPr lang="en-US" sz="2800" dirty="0" err="1" smtClean="0"/>
                <a:t>lượng</a:t>
              </a:r>
              <a:r>
                <a:rPr lang="en-US" sz="2800" dirty="0" smtClean="0"/>
                <a:t> </a:t>
              </a:r>
              <a:r>
                <a:rPr lang="en-US" sz="2800" dirty="0" err="1" smtClean="0"/>
                <a:t>đội</a:t>
              </a:r>
              <a:r>
                <a:rPr lang="en-US" sz="2800" dirty="0" smtClean="0"/>
                <a:t> </a:t>
              </a:r>
              <a:r>
                <a:rPr lang="en-US" sz="2800" dirty="0" err="1" smtClean="0"/>
                <a:t>ngũ</a:t>
              </a:r>
              <a:r>
                <a:rPr lang="en-US" sz="2800" dirty="0" smtClean="0"/>
                <a:t> &amp; </a:t>
              </a:r>
              <a:r>
                <a:rPr lang="en-US" sz="2800" dirty="0" err="1" smtClean="0"/>
                <a:t>cập</a:t>
              </a:r>
              <a:r>
                <a:rPr lang="en-US" sz="2800" dirty="0" smtClean="0"/>
                <a:t> </a:t>
              </a:r>
              <a:r>
                <a:rPr lang="en-US" sz="2800" dirty="0" err="1" smtClean="0"/>
                <a:t>nhật</a:t>
              </a:r>
              <a:r>
                <a:rPr lang="en-US" sz="2800" dirty="0" smtClean="0"/>
                <a:t> </a:t>
              </a:r>
              <a:r>
                <a:rPr lang="en-US" sz="2800" dirty="0" err="1" smtClean="0"/>
                <a:t>công</a:t>
              </a:r>
              <a:r>
                <a:rPr lang="en-US" sz="2800" dirty="0" smtClean="0"/>
                <a:t> </a:t>
              </a:r>
              <a:r>
                <a:rPr lang="en-US" sz="2800" dirty="0" err="1" smtClean="0"/>
                <a:t>nghệ</a:t>
              </a:r>
              <a:r>
                <a:rPr lang="en-US" sz="2800" dirty="0" smtClean="0"/>
                <a:t> </a:t>
              </a:r>
              <a:r>
                <a:rPr lang="en-US" sz="2800" dirty="0" err="1" smtClean="0"/>
                <a:t>để</a:t>
              </a:r>
              <a:r>
                <a:rPr lang="en-US" sz="2800" dirty="0" smtClean="0"/>
                <a:t> qua </a:t>
              </a:r>
              <a:r>
                <a:rPr lang="en-US" sz="2800" dirty="0" err="1" smtClean="0"/>
                <a:t>đó</a:t>
              </a:r>
              <a:r>
                <a:rPr lang="en-US" sz="2800" dirty="0" smtClean="0"/>
                <a:t> </a:t>
              </a:r>
              <a:r>
                <a:rPr lang="en-US" sz="2800" dirty="0" err="1" smtClean="0"/>
                <a:t>nâng</a:t>
              </a:r>
              <a:r>
                <a:rPr lang="en-US" sz="2800" dirty="0" smtClean="0"/>
                <a:t> </a:t>
              </a:r>
              <a:r>
                <a:rPr lang="en-US" sz="2800" dirty="0" err="1" smtClean="0"/>
                <a:t>cao</a:t>
              </a:r>
              <a:r>
                <a:rPr lang="en-US" sz="2800" dirty="0" smtClean="0"/>
                <a:t> </a:t>
              </a:r>
              <a:r>
                <a:rPr lang="en-US" sz="2800" dirty="0" err="1" smtClean="0"/>
                <a:t>giá</a:t>
              </a:r>
              <a:r>
                <a:rPr lang="en-US" sz="2800" dirty="0" smtClean="0"/>
                <a:t> </a:t>
              </a:r>
              <a:r>
                <a:rPr lang="en-US" sz="2800" dirty="0" err="1" smtClean="0"/>
                <a:t>trị</a:t>
              </a:r>
              <a:r>
                <a:rPr lang="en-US" sz="2800" dirty="0" smtClean="0"/>
                <a:t> </a:t>
              </a:r>
              <a:r>
                <a:rPr lang="en-US" sz="2800" dirty="0" err="1" smtClean="0"/>
                <a:t>doanh</a:t>
              </a:r>
              <a:r>
                <a:rPr lang="en-US" sz="2800" dirty="0" smtClean="0"/>
                <a:t> </a:t>
              </a:r>
              <a:r>
                <a:rPr lang="en-US" sz="2800" dirty="0" err="1" smtClean="0"/>
                <a:t>nghiệp</a:t>
              </a:r>
              <a:r>
                <a:rPr lang="en-US" sz="2800" dirty="0" smtClean="0"/>
                <a:t>.</a:t>
              </a:r>
              <a:endParaRPr lang="vi-VN" sz="2800" dirty="0"/>
            </a:p>
          </p:txBody>
        </p:sp>
      </p:grpSp>
      <p:grpSp>
        <p:nvGrpSpPr>
          <p:cNvPr id="60" name="Group 59"/>
          <p:cNvGrpSpPr/>
          <p:nvPr/>
        </p:nvGrpSpPr>
        <p:grpSpPr>
          <a:xfrm>
            <a:off x="9398553" y="2181677"/>
            <a:ext cx="9865829" cy="2592000"/>
            <a:chOff x="5644408" y="1363844"/>
            <a:chExt cx="6155247" cy="1620000"/>
          </a:xfrm>
        </p:grpSpPr>
        <p:sp>
          <p:nvSpPr>
            <p:cNvPr id="12" name="Rectangle 11"/>
            <p:cNvSpPr/>
            <p:nvPr/>
          </p:nvSpPr>
          <p:spPr>
            <a:xfrm>
              <a:off x="8199655" y="1363844"/>
              <a:ext cx="3600000" cy="162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8" name="Rectangle 17"/>
            <p:cNvSpPr/>
            <p:nvPr/>
          </p:nvSpPr>
          <p:spPr>
            <a:xfrm>
              <a:off x="5644408" y="1363844"/>
              <a:ext cx="2552951" cy="1620000"/>
            </a:xfrm>
            <a:custGeom>
              <a:avLst/>
              <a:gdLst>
                <a:gd name="connsiteX0" fmla="*/ 0 w 540000"/>
                <a:gd name="connsiteY0" fmla="*/ 0 h 1620000"/>
                <a:gd name="connsiteX1" fmla="*/ 540000 w 540000"/>
                <a:gd name="connsiteY1" fmla="*/ 0 h 1620000"/>
                <a:gd name="connsiteX2" fmla="*/ 540000 w 540000"/>
                <a:gd name="connsiteY2" fmla="*/ 1620000 h 1620000"/>
                <a:gd name="connsiteX3" fmla="*/ 0 w 540000"/>
                <a:gd name="connsiteY3" fmla="*/ 1620000 h 1620000"/>
                <a:gd name="connsiteX4" fmla="*/ 0 w 540000"/>
                <a:gd name="connsiteY4" fmla="*/ 0 h 1620000"/>
                <a:gd name="connsiteX0" fmla="*/ 1574800 w 2114800"/>
                <a:gd name="connsiteY0" fmla="*/ 0 h 1620000"/>
                <a:gd name="connsiteX1" fmla="*/ 2114800 w 2114800"/>
                <a:gd name="connsiteY1" fmla="*/ 0 h 1620000"/>
                <a:gd name="connsiteX2" fmla="*/ 2114800 w 2114800"/>
                <a:gd name="connsiteY2" fmla="*/ 1620000 h 1620000"/>
                <a:gd name="connsiteX3" fmla="*/ 0 w 2114800"/>
                <a:gd name="connsiteY3" fmla="*/ 1435850 h 1620000"/>
                <a:gd name="connsiteX4" fmla="*/ 1574800 w 2114800"/>
                <a:gd name="connsiteY4" fmla="*/ 0 h 1620000"/>
                <a:gd name="connsiteX0" fmla="*/ 0 w 2610100"/>
                <a:gd name="connsiteY0" fmla="*/ 1447800 h 1620000"/>
                <a:gd name="connsiteX1" fmla="*/ 2610100 w 2610100"/>
                <a:gd name="connsiteY1" fmla="*/ 0 h 1620000"/>
                <a:gd name="connsiteX2" fmla="*/ 2610100 w 2610100"/>
                <a:gd name="connsiteY2" fmla="*/ 1620000 h 1620000"/>
                <a:gd name="connsiteX3" fmla="*/ 495300 w 2610100"/>
                <a:gd name="connsiteY3" fmla="*/ 1435850 h 1620000"/>
                <a:gd name="connsiteX4" fmla="*/ 0 w 2610100"/>
                <a:gd name="connsiteY4" fmla="*/ 1447800 h 1620000"/>
                <a:gd name="connsiteX0" fmla="*/ 0 w 2629150"/>
                <a:gd name="connsiteY0" fmla="*/ 1476375 h 1620000"/>
                <a:gd name="connsiteX1" fmla="*/ 2629150 w 2629150"/>
                <a:gd name="connsiteY1" fmla="*/ 0 h 1620000"/>
                <a:gd name="connsiteX2" fmla="*/ 2629150 w 2629150"/>
                <a:gd name="connsiteY2" fmla="*/ 1620000 h 1620000"/>
                <a:gd name="connsiteX3" fmla="*/ 514350 w 2629150"/>
                <a:gd name="connsiteY3" fmla="*/ 1435850 h 1620000"/>
                <a:gd name="connsiteX4" fmla="*/ 0 w 2629150"/>
                <a:gd name="connsiteY4" fmla="*/ 1476375 h 1620000"/>
                <a:gd name="connsiteX0" fmla="*/ 0 w 2638675"/>
                <a:gd name="connsiteY0" fmla="*/ 1462088 h 1620000"/>
                <a:gd name="connsiteX1" fmla="*/ 2638675 w 2638675"/>
                <a:gd name="connsiteY1" fmla="*/ 0 h 1620000"/>
                <a:gd name="connsiteX2" fmla="*/ 2638675 w 2638675"/>
                <a:gd name="connsiteY2" fmla="*/ 1620000 h 1620000"/>
                <a:gd name="connsiteX3" fmla="*/ 523875 w 2638675"/>
                <a:gd name="connsiteY3" fmla="*/ 1435850 h 1620000"/>
                <a:gd name="connsiteX4" fmla="*/ 0 w 2638675"/>
                <a:gd name="connsiteY4" fmla="*/ 1462088 h 1620000"/>
                <a:gd name="connsiteX0" fmla="*/ 0 w 2638675"/>
                <a:gd name="connsiteY0" fmla="*/ 1462088 h 1620000"/>
                <a:gd name="connsiteX1" fmla="*/ 2638675 w 2638675"/>
                <a:gd name="connsiteY1" fmla="*/ 0 h 1620000"/>
                <a:gd name="connsiteX2" fmla="*/ 2638675 w 2638675"/>
                <a:gd name="connsiteY2" fmla="*/ 1620000 h 1620000"/>
                <a:gd name="connsiteX3" fmla="*/ 528638 w 2638675"/>
                <a:gd name="connsiteY3" fmla="*/ 1440613 h 1620000"/>
                <a:gd name="connsiteX4" fmla="*/ 0 w 2638675"/>
                <a:gd name="connsiteY4" fmla="*/ 1462088 h 1620000"/>
                <a:gd name="connsiteX0" fmla="*/ 0 w 2610100"/>
                <a:gd name="connsiteY0" fmla="*/ 1443038 h 1620000"/>
                <a:gd name="connsiteX1" fmla="*/ 2610100 w 2610100"/>
                <a:gd name="connsiteY1" fmla="*/ 0 h 1620000"/>
                <a:gd name="connsiteX2" fmla="*/ 2610100 w 2610100"/>
                <a:gd name="connsiteY2" fmla="*/ 1620000 h 1620000"/>
                <a:gd name="connsiteX3" fmla="*/ 500063 w 2610100"/>
                <a:gd name="connsiteY3" fmla="*/ 1440613 h 1620000"/>
                <a:gd name="connsiteX4" fmla="*/ 0 w 2610100"/>
                <a:gd name="connsiteY4" fmla="*/ 1443038 h 1620000"/>
                <a:gd name="connsiteX0" fmla="*/ 0 w 2610100"/>
                <a:gd name="connsiteY0" fmla="*/ 1443038 h 1620000"/>
                <a:gd name="connsiteX1" fmla="*/ 2610100 w 2610100"/>
                <a:gd name="connsiteY1" fmla="*/ 0 h 1620000"/>
                <a:gd name="connsiteX2" fmla="*/ 2610100 w 2610100"/>
                <a:gd name="connsiteY2" fmla="*/ 1620000 h 1620000"/>
                <a:gd name="connsiteX3" fmla="*/ 447676 w 2610100"/>
                <a:gd name="connsiteY3" fmla="*/ 1435851 h 1620000"/>
                <a:gd name="connsiteX4" fmla="*/ 0 w 2610100"/>
                <a:gd name="connsiteY4" fmla="*/ 1443038 h 1620000"/>
                <a:gd name="connsiteX0" fmla="*/ 0 w 2548188"/>
                <a:gd name="connsiteY0" fmla="*/ 1409700 h 1620000"/>
                <a:gd name="connsiteX1" fmla="*/ 2548188 w 2548188"/>
                <a:gd name="connsiteY1" fmla="*/ 0 h 1620000"/>
                <a:gd name="connsiteX2" fmla="*/ 2548188 w 2548188"/>
                <a:gd name="connsiteY2" fmla="*/ 1620000 h 1620000"/>
                <a:gd name="connsiteX3" fmla="*/ 385764 w 2548188"/>
                <a:gd name="connsiteY3" fmla="*/ 1435851 h 1620000"/>
                <a:gd name="connsiteX4" fmla="*/ 0 w 2548188"/>
                <a:gd name="connsiteY4" fmla="*/ 1409700 h 1620000"/>
                <a:gd name="connsiteX0" fmla="*/ 0 w 2533901"/>
                <a:gd name="connsiteY0" fmla="*/ 1409700 h 1620000"/>
                <a:gd name="connsiteX1" fmla="*/ 2533901 w 2533901"/>
                <a:gd name="connsiteY1" fmla="*/ 0 h 1620000"/>
                <a:gd name="connsiteX2" fmla="*/ 2533901 w 2533901"/>
                <a:gd name="connsiteY2" fmla="*/ 1620000 h 1620000"/>
                <a:gd name="connsiteX3" fmla="*/ 371477 w 2533901"/>
                <a:gd name="connsiteY3" fmla="*/ 1435851 h 1620000"/>
                <a:gd name="connsiteX4" fmla="*/ 0 w 2533901"/>
                <a:gd name="connsiteY4" fmla="*/ 1409700 h 1620000"/>
                <a:gd name="connsiteX0" fmla="*/ 0 w 2557714"/>
                <a:gd name="connsiteY0" fmla="*/ 1409700 h 1620000"/>
                <a:gd name="connsiteX1" fmla="*/ 2557714 w 2557714"/>
                <a:gd name="connsiteY1" fmla="*/ 0 h 1620000"/>
                <a:gd name="connsiteX2" fmla="*/ 2557714 w 2557714"/>
                <a:gd name="connsiteY2" fmla="*/ 1620000 h 1620000"/>
                <a:gd name="connsiteX3" fmla="*/ 395290 w 2557714"/>
                <a:gd name="connsiteY3" fmla="*/ 1435851 h 1620000"/>
                <a:gd name="connsiteX4" fmla="*/ 0 w 2557714"/>
                <a:gd name="connsiteY4" fmla="*/ 1409700 h 1620000"/>
                <a:gd name="connsiteX0" fmla="*/ 0 w 2552951"/>
                <a:gd name="connsiteY0" fmla="*/ 1414462 h 1620000"/>
                <a:gd name="connsiteX1" fmla="*/ 2552951 w 2552951"/>
                <a:gd name="connsiteY1" fmla="*/ 0 h 1620000"/>
                <a:gd name="connsiteX2" fmla="*/ 2552951 w 2552951"/>
                <a:gd name="connsiteY2" fmla="*/ 1620000 h 1620000"/>
                <a:gd name="connsiteX3" fmla="*/ 390527 w 2552951"/>
                <a:gd name="connsiteY3" fmla="*/ 1435851 h 1620000"/>
                <a:gd name="connsiteX4" fmla="*/ 0 w 2552951"/>
                <a:gd name="connsiteY4" fmla="*/ 1414462 h 1620000"/>
                <a:gd name="connsiteX0" fmla="*/ 0 w 2552951"/>
                <a:gd name="connsiteY0" fmla="*/ 1419224 h 1620000"/>
                <a:gd name="connsiteX1" fmla="*/ 2552951 w 2552951"/>
                <a:gd name="connsiteY1" fmla="*/ 0 h 1620000"/>
                <a:gd name="connsiteX2" fmla="*/ 2552951 w 2552951"/>
                <a:gd name="connsiteY2" fmla="*/ 1620000 h 1620000"/>
                <a:gd name="connsiteX3" fmla="*/ 390527 w 2552951"/>
                <a:gd name="connsiteY3" fmla="*/ 1435851 h 1620000"/>
                <a:gd name="connsiteX4" fmla="*/ 0 w 2552951"/>
                <a:gd name="connsiteY4" fmla="*/ 1419224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51" h="1620000">
                  <a:moveTo>
                    <a:pt x="0" y="1419224"/>
                  </a:moveTo>
                  <a:lnTo>
                    <a:pt x="2552951" y="0"/>
                  </a:lnTo>
                  <a:lnTo>
                    <a:pt x="2552951" y="1620000"/>
                  </a:lnTo>
                  <a:lnTo>
                    <a:pt x="390527" y="1435851"/>
                  </a:lnTo>
                  <a:lnTo>
                    <a:pt x="0" y="14192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6" name="Oval 25"/>
            <p:cNvSpPr/>
            <p:nvPr/>
          </p:nvSpPr>
          <p:spPr>
            <a:xfrm>
              <a:off x="8364433" y="1470698"/>
              <a:ext cx="689317" cy="689317"/>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7618" y="1549166"/>
              <a:ext cx="956790" cy="538733"/>
            </a:xfrm>
            <a:prstGeom prst="rect">
              <a:avLst/>
            </a:prstGeom>
          </p:spPr>
        </p:pic>
        <p:sp>
          <p:nvSpPr>
            <p:cNvPr id="45" name="TextBox 44"/>
            <p:cNvSpPr txBox="1"/>
            <p:nvPr/>
          </p:nvSpPr>
          <p:spPr>
            <a:xfrm>
              <a:off x="8916403" y="1689078"/>
              <a:ext cx="2613017" cy="1134926"/>
            </a:xfrm>
            <a:prstGeom prst="rect">
              <a:avLst/>
            </a:prstGeom>
            <a:noFill/>
          </p:spPr>
          <p:txBody>
            <a:bodyPr wrap="square" rtlCol="0">
              <a:spAutoFit/>
            </a:bodyPr>
            <a:lstStyle/>
            <a:p>
              <a:pPr algn="r"/>
              <a:r>
                <a:rPr lang="en-US" sz="2800" dirty="0" err="1" smtClean="0"/>
                <a:t>Dùng</a:t>
              </a:r>
              <a:r>
                <a:rPr lang="en-US" sz="2800" dirty="0" smtClean="0"/>
                <a:t> </a:t>
              </a:r>
              <a:r>
                <a:rPr lang="en-US" sz="2800" dirty="0" err="1" smtClean="0"/>
                <a:t>công</a:t>
              </a:r>
              <a:r>
                <a:rPr lang="en-US" sz="2800" dirty="0" smtClean="0"/>
                <a:t> </a:t>
              </a:r>
              <a:r>
                <a:rPr lang="en-US" sz="2800" dirty="0" err="1" smtClean="0"/>
                <a:t>nghệ</a:t>
              </a:r>
              <a:r>
                <a:rPr lang="en-US" sz="2800" dirty="0" smtClean="0"/>
                <a:t> </a:t>
              </a:r>
              <a:r>
                <a:rPr lang="en-US" sz="2800" dirty="0" err="1" smtClean="0"/>
                <a:t>để</a:t>
              </a:r>
              <a:r>
                <a:rPr lang="en-US" sz="2800" dirty="0" smtClean="0"/>
                <a:t> </a:t>
              </a:r>
              <a:r>
                <a:rPr lang="en-US" sz="2800" dirty="0" err="1" smtClean="0"/>
                <a:t>hỗ</a:t>
              </a:r>
              <a:r>
                <a:rPr lang="en-US" sz="2800" dirty="0" smtClean="0"/>
                <a:t> </a:t>
              </a:r>
              <a:r>
                <a:rPr lang="en-US" sz="2800" dirty="0" err="1" smtClean="0"/>
                <a:t>trợ</a:t>
              </a:r>
              <a:r>
                <a:rPr lang="en-US" sz="2800" dirty="0" smtClean="0"/>
                <a:t> </a:t>
              </a:r>
              <a:r>
                <a:rPr lang="en-US" sz="2800" dirty="0" err="1" smtClean="0"/>
                <a:t>mô</a:t>
              </a:r>
              <a:r>
                <a:rPr lang="en-US" sz="2800" dirty="0" smtClean="0"/>
                <a:t> </a:t>
              </a:r>
              <a:r>
                <a:rPr lang="en-US" sz="2800" dirty="0" err="1" smtClean="0"/>
                <a:t>hình</a:t>
              </a:r>
              <a:r>
                <a:rPr lang="en-US" sz="2800" dirty="0" smtClean="0"/>
                <a:t> </a:t>
              </a:r>
              <a:r>
                <a:rPr lang="en-US" sz="2800" dirty="0" err="1" smtClean="0"/>
                <a:t>kinh</a:t>
              </a:r>
              <a:r>
                <a:rPr lang="en-US" sz="2800" dirty="0" smtClean="0"/>
                <a:t> </a:t>
              </a:r>
              <a:r>
                <a:rPr lang="en-US" sz="2800" dirty="0" err="1" smtClean="0"/>
                <a:t>doanh</a:t>
              </a:r>
              <a:r>
                <a:rPr lang="en-US" sz="2800" dirty="0" smtClean="0"/>
                <a:t> </a:t>
              </a:r>
              <a:r>
                <a:rPr lang="en-US" sz="2800" dirty="0" err="1" smtClean="0"/>
                <a:t>của</a:t>
              </a:r>
              <a:r>
                <a:rPr lang="en-US" sz="2800" dirty="0" smtClean="0"/>
                <a:t> </a:t>
              </a:r>
              <a:r>
                <a:rPr lang="en-US" sz="2800" dirty="0" err="1" smtClean="0"/>
                <a:t>khách</a:t>
              </a:r>
              <a:r>
                <a:rPr lang="en-US" sz="2800" dirty="0" smtClean="0"/>
                <a:t> </a:t>
              </a:r>
              <a:r>
                <a:rPr lang="en-US" sz="2800" dirty="0" err="1" smtClean="0"/>
                <a:t>hàng</a:t>
              </a:r>
              <a:r>
                <a:rPr lang="en-US" sz="2800" dirty="0" smtClean="0"/>
                <a:t>. </a:t>
              </a:r>
              <a:r>
                <a:rPr lang="en-US" sz="2800" dirty="0" err="1" smtClean="0"/>
                <a:t>Đi</a:t>
              </a:r>
              <a:r>
                <a:rPr lang="en-US" sz="2800" dirty="0" smtClean="0"/>
                <a:t> </a:t>
              </a:r>
              <a:r>
                <a:rPr lang="en-US" sz="2800" dirty="0" err="1" smtClean="0"/>
                <a:t>cùng</a:t>
              </a:r>
              <a:r>
                <a:rPr lang="en-US" sz="2800" dirty="0" smtClean="0"/>
                <a:t> </a:t>
              </a:r>
              <a:r>
                <a:rPr lang="en-US" sz="2800" dirty="0" err="1" smtClean="0"/>
                <a:t>khách</a:t>
              </a:r>
              <a:r>
                <a:rPr lang="en-US" sz="2800" dirty="0" smtClean="0"/>
                <a:t> </a:t>
              </a:r>
              <a:r>
                <a:rPr lang="en-US" sz="2800" dirty="0" err="1" smtClean="0"/>
                <a:t>hàng</a:t>
              </a:r>
              <a:r>
                <a:rPr lang="en-US" sz="2800" dirty="0" smtClean="0"/>
                <a:t> </a:t>
              </a:r>
              <a:r>
                <a:rPr lang="en-US" sz="2800" dirty="0" err="1" smtClean="0"/>
                <a:t>đến</a:t>
              </a:r>
              <a:r>
                <a:rPr lang="en-US" sz="2800" dirty="0" smtClean="0"/>
                <a:t> </a:t>
              </a:r>
              <a:r>
                <a:rPr lang="en-US" sz="2800" dirty="0" err="1" smtClean="0"/>
                <a:t>thành</a:t>
              </a:r>
              <a:r>
                <a:rPr lang="en-US" sz="2800" dirty="0" smtClean="0"/>
                <a:t> </a:t>
              </a:r>
              <a:r>
                <a:rPr lang="en-US" sz="2800" dirty="0" err="1" smtClean="0"/>
                <a:t>công</a:t>
              </a:r>
              <a:r>
                <a:rPr lang="en-US" sz="2800" dirty="0" smtClean="0"/>
                <a:t>.</a:t>
              </a:r>
              <a:endParaRPr lang="vi-VN" sz="2800" dirty="0"/>
            </a:p>
          </p:txBody>
        </p:sp>
      </p:grpSp>
      <p:grpSp>
        <p:nvGrpSpPr>
          <p:cNvPr id="61" name="Group 60"/>
          <p:cNvGrpSpPr/>
          <p:nvPr/>
        </p:nvGrpSpPr>
        <p:grpSpPr>
          <a:xfrm>
            <a:off x="10034339" y="4464024"/>
            <a:ext cx="9232930" cy="2896800"/>
            <a:chOff x="6041774" y="2803690"/>
            <a:chExt cx="5770581" cy="1810500"/>
          </a:xfrm>
        </p:grpSpPr>
        <p:sp>
          <p:nvSpPr>
            <p:cNvPr id="11" name="Rectangle 10"/>
            <p:cNvSpPr/>
            <p:nvPr/>
          </p:nvSpPr>
          <p:spPr>
            <a:xfrm>
              <a:off x="8212355" y="2983690"/>
              <a:ext cx="3600000" cy="1620000"/>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7" name="Rectangle 16"/>
            <p:cNvSpPr/>
            <p:nvPr/>
          </p:nvSpPr>
          <p:spPr>
            <a:xfrm>
              <a:off x="6041774" y="2803690"/>
              <a:ext cx="2168775" cy="1810500"/>
            </a:xfrm>
            <a:custGeom>
              <a:avLst/>
              <a:gdLst>
                <a:gd name="connsiteX0" fmla="*/ 0 w 540000"/>
                <a:gd name="connsiteY0" fmla="*/ 0 h 1620000"/>
                <a:gd name="connsiteX1" fmla="*/ 540000 w 540000"/>
                <a:gd name="connsiteY1" fmla="*/ 0 h 1620000"/>
                <a:gd name="connsiteX2" fmla="*/ 540000 w 540000"/>
                <a:gd name="connsiteY2" fmla="*/ 1620000 h 1620000"/>
                <a:gd name="connsiteX3" fmla="*/ 0 w 540000"/>
                <a:gd name="connsiteY3" fmla="*/ 1620000 h 1620000"/>
                <a:gd name="connsiteX4" fmla="*/ 0 w 540000"/>
                <a:gd name="connsiteY4" fmla="*/ 0 h 1620000"/>
                <a:gd name="connsiteX0" fmla="*/ 0 w 2168775"/>
                <a:gd name="connsiteY0" fmla="*/ 0 h 1810500"/>
                <a:gd name="connsiteX1" fmla="*/ 2168775 w 2168775"/>
                <a:gd name="connsiteY1" fmla="*/ 190500 h 1810500"/>
                <a:gd name="connsiteX2" fmla="*/ 2168775 w 2168775"/>
                <a:gd name="connsiteY2" fmla="*/ 1810500 h 1810500"/>
                <a:gd name="connsiteX3" fmla="*/ 1628775 w 2168775"/>
                <a:gd name="connsiteY3" fmla="*/ 1810500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719137 w 2168775"/>
                <a:gd name="connsiteY3" fmla="*/ 443662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704850 w 2168775"/>
                <a:gd name="connsiteY3" fmla="*/ 434137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704850 w 2168775"/>
                <a:gd name="connsiteY3" fmla="*/ 434137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704850 w 2168775"/>
                <a:gd name="connsiteY3" fmla="*/ 434137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609600 w 2168775"/>
                <a:gd name="connsiteY3" fmla="*/ 334124 h 1810500"/>
                <a:gd name="connsiteX4" fmla="*/ 0 w 2168775"/>
                <a:gd name="connsiteY4" fmla="*/ 0 h 1810500"/>
                <a:gd name="connsiteX0" fmla="*/ 0 w 2168775"/>
                <a:gd name="connsiteY0" fmla="*/ 0 h 1810500"/>
                <a:gd name="connsiteX1" fmla="*/ 2168775 w 2168775"/>
                <a:gd name="connsiteY1" fmla="*/ 190500 h 1810500"/>
                <a:gd name="connsiteX2" fmla="*/ 2168775 w 2168775"/>
                <a:gd name="connsiteY2" fmla="*/ 1810500 h 1810500"/>
                <a:gd name="connsiteX3" fmla="*/ 609600 w 2168775"/>
                <a:gd name="connsiteY3" fmla="*/ 334124 h 1810500"/>
                <a:gd name="connsiteX4" fmla="*/ 0 w 2168775"/>
                <a:gd name="connsiteY4" fmla="*/ 0 h 181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775" h="1810500">
                  <a:moveTo>
                    <a:pt x="0" y="0"/>
                  </a:moveTo>
                  <a:lnTo>
                    <a:pt x="2168775" y="190500"/>
                  </a:lnTo>
                  <a:lnTo>
                    <a:pt x="2168775" y="1810500"/>
                  </a:lnTo>
                  <a:lnTo>
                    <a:pt x="609600" y="334124"/>
                  </a:lnTo>
                  <a:cubicBezTo>
                    <a:pt x="317500" y="98924"/>
                    <a:pt x="234950" y="144712"/>
                    <a:pt x="0" y="0"/>
                  </a:cubicBezTo>
                  <a:close/>
                </a:path>
              </a:pathLst>
            </a:custGeom>
            <a:gradFill>
              <a:gsLst>
                <a:gs pos="0">
                  <a:srgbClr val="CC9900"/>
                </a:gs>
                <a:gs pos="70000">
                  <a:srgbClr val="CC9900"/>
                </a:gs>
                <a:gs pos="100000">
                  <a:srgbClr val="966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7" name="Oval 26"/>
            <p:cNvSpPr/>
            <p:nvPr/>
          </p:nvSpPr>
          <p:spPr>
            <a:xfrm>
              <a:off x="8280869" y="3030854"/>
              <a:ext cx="689317" cy="689317"/>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448" y="3082451"/>
              <a:ext cx="956790" cy="538733"/>
            </a:xfrm>
            <a:prstGeom prst="rect">
              <a:avLst/>
            </a:prstGeom>
          </p:spPr>
        </p:pic>
        <p:sp>
          <p:nvSpPr>
            <p:cNvPr id="47" name="TextBox 46"/>
            <p:cNvSpPr txBox="1"/>
            <p:nvPr/>
          </p:nvSpPr>
          <p:spPr>
            <a:xfrm>
              <a:off x="8762850" y="3273098"/>
              <a:ext cx="2650401" cy="1134926"/>
            </a:xfrm>
            <a:prstGeom prst="rect">
              <a:avLst/>
            </a:prstGeom>
            <a:noFill/>
          </p:spPr>
          <p:txBody>
            <a:bodyPr wrap="square" rtlCol="0">
              <a:spAutoFit/>
            </a:bodyPr>
            <a:lstStyle/>
            <a:p>
              <a:pPr algn="r"/>
              <a:r>
                <a:rPr lang="en-US" sz="2800" dirty="0" err="1" smtClean="0"/>
                <a:t>Cụ</a:t>
              </a:r>
              <a:r>
                <a:rPr lang="en-US" sz="2800" dirty="0" smtClean="0"/>
                <a:t> </a:t>
              </a:r>
              <a:r>
                <a:rPr lang="en-US" sz="2800" dirty="0" err="1" smtClean="0"/>
                <a:t>thể</a:t>
              </a:r>
              <a:r>
                <a:rPr lang="en-US" sz="2800" dirty="0" smtClean="0"/>
                <a:t> </a:t>
              </a:r>
              <a:r>
                <a:rPr lang="en-US" sz="2800" dirty="0" err="1" smtClean="0"/>
                <a:t>hóa</a:t>
              </a:r>
              <a:r>
                <a:rPr lang="en-US" sz="2800" dirty="0" smtClean="0"/>
                <a:t> ý </a:t>
              </a:r>
              <a:r>
                <a:rPr lang="en-US" sz="2800" dirty="0" err="1" smtClean="0"/>
                <a:t>tưởng</a:t>
              </a:r>
              <a:r>
                <a:rPr lang="en-US" sz="2800" dirty="0" smtClean="0"/>
                <a:t> </a:t>
              </a:r>
              <a:r>
                <a:rPr lang="en-US" sz="2800" dirty="0" err="1" smtClean="0"/>
                <a:t>kinh</a:t>
              </a:r>
              <a:r>
                <a:rPr lang="en-US" sz="2800" dirty="0" smtClean="0"/>
                <a:t> </a:t>
              </a:r>
              <a:r>
                <a:rPr lang="en-US" sz="2800" dirty="0" err="1" smtClean="0"/>
                <a:t>doanh</a:t>
              </a:r>
              <a:r>
                <a:rPr lang="en-US" sz="2800" dirty="0" smtClean="0"/>
                <a:t> </a:t>
              </a:r>
              <a:r>
                <a:rPr lang="en-US" sz="2800" dirty="0" err="1" smtClean="0"/>
                <a:t>thành</a:t>
              </a:r>
              <a:r>
                <a:rPr lang="en-US" sz="2800" dirty="0" smtClean="0"/>
                <a:t> </a:t>
              </a:r>
              <a:r>
                <a:rPr lang="en-US" sz="2800" dirty="0" err="1" smtClean="0"/>
                <a:t>sản</a:t>
              </a:r>
              <a:r>
                <a:rPr lang="en-US" sz="2800" dirty="0" smtClean="0"/>
                <a:t> </a:t>
              </a:r>
              <a:r>
                <a:rPr lang="en-US" sz="2800" dirty="0" err="1" smtClean="0"/>
                <a:t>phẩm</a:t>
              </a:r>
              <a:r>
                <a:rPr lang="en-US" sz="2800" dirty="0" smtClean="0"/>
                <a:t>. </a:t>
              </a:r>
              <a:r>
                <a:rPr lang="en-US" sz="2800" dirty="0" err="1" smtClean="0"/>
                <a:t>Đồng</a:t>
              </a:r>
              <a:r>
                <a:rPr lang="en-US" sz="2800" dirty="0" smtClean="0"/>
                <a:t> </a:t>
              </a:r>
              <a:r>
                <a:rPr lang="en-US" sz="2800" dirty="0" err="1" smtClean="0"/>
                <a:t>hành</a:t>
              </a:r>
              <a:r>
                <a:rPr lang="en-US" sz="2800" dirty="0" smtClean="0"/>
                <a:t> &amp; </a:t>
              </a:r>
              <a:r>
                <a:rPr lang="en-US" sz="2800" dirty="0" err="1" smtClean="0"/>
                <a:t>phát</a:t>
              </a:r>
              <a:r>
                <a:rPr lang="en-US" sz="2800" dirty="0" smtClean="0"/>
                <a:t> </a:t>
              </a:r>
              <a:r>
                <a:rPr lang="en-US" sz="2800" dirty="0" err="1" smtClean="0"/>
                <a:t>triển</a:t>
              </a:r>
              <a:r>
                <a:rPr lang="en-US" sz="2800" dirty="0" smtClean="0"/>
                <a:t> </a:t>
              </a:r>
              <a:r>
                <a:rPr lang="en-US" sz="2800" dirty="0" err="1" smtClean="0"/>
                <a:t>dùng</a:t>
              </a:r>
              <a:r>
                <a:rPr lang="en-US" sz="2800" dirty="0" smtClean="0"/>
                <a:t> </a:t>
              </a:r>
              <a:r>
                <a:rPr lang="en-US" sz="2800" dirty="0" err="1" smtClean="0"/>
                <a:t>doanh</a:t>
              </a:r>
              <a:r>
                <a:rPr lang="en-US" sz="2800" dirty="0" smtClean="0"/>
                <a:t> </a:t>
              </a:r>
              <a:r>
                <a:rPr lang="en-US" sz="2800" dirty="0" err="1" smtClean="0"/>
                <a:t>nghiệp</a:t>
              </a:r>
              <a:r>
                <a:rPr lang="en-US" sz="2800" dirty="0" smtClean="0"/>
                <a:t>.</a:t>
              </a:r>
              <a:endParaRPr lang="vi-VN" sz="2800" dirty="0"/>
            </a:p>
          </p:txBody>
        </p:sp>
      </p:grpSp>
      <p:grpSp>
        <p:nvGrpSpPr>
          <p:cNvPr id="62" name="Group 61"/>
          <p:cNvGrpSpPr/>
          <p:nvPr/>
        </p:nvGrpSpPr>
        <p:grpSpPr>
          <a:xfrm>
            <a:off x="10835455" y="4889887"/>
            <a:ext cx="8428927" cy="5021867"/>
            <a:chOff x="6542471" y="3084048"/>
            <a:chExt cx="5268079" cy="3138667"/>
          </a:xfrm>
        </p:grpSpPr>
        <p:sp>
          <p:nvSpPr>
            <p:cNvPr id="13" name="Rectangle 12"/>
            <p:cNvSpPr/>
            <p:nvPr/>
          </p:nvSpPr>
          <p:spPr>
            <a:xfrm>
              <a:off x="8210550" y="4590015"/>
              <a:ext cx="3600000" cy="1620000"/>
            </a:xfrm>
            <a:prstGeom prst="rect">
              <a:avLst/>
            </a:prstGeom>
            <a:solidFill>
              <a:srgbClr val="CC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9" name="Rectangle 18"/>
            <p:cNvSpPr/>
            <p:nvPr/>
          </p:nvSpPr>
          <p:spPr>
            <a:xfrm>
              <a:off x="6542471" y="3084048"/>
              <a:ext cx="1668078" cy="3138667"/>
            </a:xfrm>
            <a:custGeom>
              <a:avLst/>
              <a:gdLst>
                <a:gd name="connsiteX0" fmla="*/ 0 w 540000"/>
                <a:gd name="connsiteY0" fmla="*/ 0 h 1620000"/>
                <a:gd name="connsiteX1" fmla="*/ 540000 w 540000"/>
                <a:gd name="connsiteY1" fmla="*/ 0 h 1620000"/>
                <a:gd name="connsiteX2" fmla="*/ 540000 w 540000"/>
                <a:gd name="connsiteY2" fmla="*/ 1620000 h 1620000"/>
                <a:gd name="connsiteX3" fmla="*/ 0 w 540000"/>
                <a:gd name="connsiteY3" fmla="*/ 1620000 h 1620000"/>
                <a:gd name="connsiteX4" fmla="*/ 0 w 540000"/>
                <a:gd name="connsiteY4" fmla="*/ 0 h 1620000"/>
                <a:gd name="connsiteX0" fmla="*/ 0 w 1454400"/>
                <a:gd name="connsiteY0" fmla="*/ 0 h 2997538"/>
                <a:gd name="connsiteX1" fmla="*/ 1454400 w 1454400"/>
                <a:gd name="connsiteY1" fmla="*/ 1377538 h 2997538"/>
                <a:gd name="connsiteX2" fmla="*/ 1454400 w 1454400"/>
                <a:gd name="connsiteY2" fmla="*/ 2997538 h 2997538"/>
                <a:gd name="connsiteX3" fmla="*/ 914400 w 1454400"/>
                <a:gd name="connsiteY3" fmla="*/ 2997538 h 2997538"/>
                <a:gd name="connsiteX4" fmla="*/ 0 w 1454400"/>
                <a:gd name="connsiteY4" fmla="*/ 0 h 2997538"/>
                <a:gd name="connsiteX0" fmla="*/ 0 w 1454400"/>
                <a:gd name="connsiteY0" fmla="*/ 0 h 2997538"/>
                <a:gd name="connsiteX1" fmla="*/ 1454400 w 1454400"/>
                <a:gd name="connsiteY1" fmla="*/ 1377538 h 2997538"/>
                <a:gd name="connsiteX2" fmla="*/ 1454400 w 1454400"/>
                <a:gd name="connsiteY2" fmla="*/ 2997538 h 2997538"/>
                <a:gd name="connsiteX3" fmla="*/ 71252 w 1454400"/>
                <a:gd name="connsiteY3" fmla="*/ 313714 h 2997538"/>
                <a:gd name="connsiteX4" fmla="*/ 0 w 1454400"/>
                <a:gd name="connsiteY4" fmla="*/ 0 h 2997538"/>
                <a:gd name="connsiteX0" fmla="*/ 0 w 1466307"/>
                <a:gd name="connsiteY0" fmla="*/ 0 h 2997538"/>
                <a:gd name="connsiteX1" fmla="*/ 1466307 w 1466307"/>
                <a:gd name="connsiteY1" fmla="*/ 1377538 h 2997538"/>
                <a:gd name="connsiteX2" fmla="*/ 1466307 w 1466307"/>
                <a:gd name="connsiteY2" fmla="*/ 2997538 h 2997538"/>
                <a:gd name="connsiteX3" fmla="*/ 83159 w 1466307"/>
                <a:gd name="connsiteY3" fmla="*/ 313714 h 2997538"/>
                <a:gd name="connsiteX4" fmla="*/ 0 w 1466307"/>
                <a:gd name="connsiteY4" fmla="*/ 0 h 2997538"/>
                <a:gd name="connsiteX0" fmla="*/ 0 w 1466307"/>
                <a:gd name="connsiteY0" fmla="*/ 0 h 2997538"/>
                <a:gd name="connsiteX1" fmla="*/ 1466307 w 1466307"/>
                <a:gd name="connsiteY1" fmla="*/ 1377538 h 2997538"/>
                <a:gd name="connsiteX2" fmla="*/ 1466307 w 1466307"/>
                <a:gd name="connsiteY2" fmla="*/ 2997538 h 2997538"/>
                <a:gd name="connsiteX3" fmla="*/ 35534 w 1466307"/>
                <a:gd name="connsiteY3" fmla="*/ 230370 h 2997538"/>
                <a:gd name="connsiteX4" fmla="*/ 0 w 1466307"/>
                <a:gd name="connsiteY4" fmla="*/ 0 h 2997538"/>
                <a:gd name="connsiteX0" fmla="*/ 0 w 1497263"/>
                <a:gd name="connsiteY0" fmla="*/ 0 h 3033257"/>
                <a:gd name="connsiteX1" fmla="*/ 1497263 w 1497263"/>
                <a:gd name="connsiteY1" fmla="*/ 1413257 h 3033257"/>
                <a:gd name="connsiteX2" fmla="*/ 1497263 w 1497263"/>
                <a:gd name="connsiteY2" fmla="*/ 3033257 h 3033257"/>
                <a:gd name="connsiteX3" fmla="*/ 66490 w 1497263"/>
                <a:gd name="connsiteY3" fmla="*/ 266089 h 3033257"/>
                <a:gd name="connsiteX4" fmla="*/ 0 w 1497263"/>
                <a:gd name="connsiteY4" fmla="*/ 0 h 3033257"/>
                <a:gd name="connsiteX0" fmla="*/ 0 w 1497263"/>
                <a:gd name="connsiteY0" fmla="*/ 0 h 3033257"/>
                <a:gd name="connsiteX1" fmla="*/ 1497263 w 1497263"/>
                <a:gd name="connsiteY1" fmla="*/ 1413257 h 3033257"/>
                <a:gd name="connsiteX2" fmla="*/ 1497263 w 1497263"/>
                <a:gd name="connsiteY2" fmla="*/ 3033257 h 3033257"/>
                <a:gd name="connsiteX3" fmla="*/ 66490 w 1497263"/>
                <a:gd name="connsiteY3" fmla="*/ 266089 h 3033257"/>
                <a:gd name="connsiteX4" fmla="*/ 0 w 1497263"/>
                <a:gd name="connsiteY4" fmla="*/ 0 h 3033257"/>
                <a:gd name="connsiteX0" fmla="*/ 0 w 1497263"/>
                <a:gd name="connsiteY0" fmla="*/ 0 h 3033257"/>
                <a:gd name="connsiteX1" fmla="*/ 1497263 w 1497263"/>
                <a:gd name="connsiteY1" fmla="*/ 1413257 h 3033257"/>
                <a:gd name="connsiteX2" fmla="*/ 1497263 w 1497263"/>
                <a:gd name="connsiteY2" fmla="*/ 3033257 h 3033257"/>
                <a:gd name="connsiteX3" fmla="*/ 66490 w 1497263"/>
                <a:gd name="connsiteY3" fmla="*/ 266089 h 3033257"/>
                <a:gd name="connsiteX4" fmla="*/ 0 w 1497263"/>
                <a:gd name="connsiteY4" fmla="*/ 0 h 3033257"/>
                <a:gd name="connsiteX0" fmla="*/ 0 w 1535363"/>
                <a:gd name="connsiteY0" fmla="*/ 0 h 3025637"/>
                <a:gd name="connsiteX1" fmla="*/ 1535363 w 1535363"/>
                <a:gd name="connsiteY1" fmla="*/ 1405637 h 3025637"/>
                <a:gd name="connsiteX2" fmla="*/ 1535363 w 1535363"/>
                <a:gd name="connsiteY2" fmla="*/ 3025637 h 3025637"/>
                <a:gd name="connsiteX3" fmla="*/ 104590 w 1535363"/>
                <a:gd name="connsiteY3" fmla="*/ 258469 h 3025637"/>
                <a:gd name="connsiteX4" fmla="*/ 0 w 1535363"/>
                <a:gd name="connsiteY4" fmla="*/ 0 h 3025637"/>
                <a:gd name="connsiteX0" fmla="*/ 0 w 1588703"/>
                <a:gd name="connsiteY0" fmla="*/ 0 h 3094217"/>
                <a:gd name="connsiteX1" fmla="*/ 1588703 w 1588703"/>
                <a:gd name="connsiteY1" fmla="*/ 1474217 h 3094217"/>
                <a:gd name="connsiteX2" fmla="*/ 1588703 w 1588703"/>
                <a:gd name="connsiteY2" fmla="*/ 3094217 h 3094217"/>
                <a:gd name="connsiteX3" fmla="*/ 157930 w 1588703"/>
                <a:gd name="connsiteY3" fmla="*/ 327049 h 3094217"/>
                <a:gd name="connsiteX4" fmla="*/ 0 w 1588703"/>
                <a:gd name="connsiteY4" fmla="*/ 0 h 3094217"/>
                <a:gd name="connsiteX0" fmla="*/ 0 w 1668078"/>
                <a:gd name="connsiteY0" fmla="*/ 0 h 3138667"/>
                <a:gd name="connsiteX1" fmla="*/ 1668078 w 1668078"/>
                <a:gd name="connsiteY1" fmla="*/ 1518667 h 3138667"/>
                <a:gd name="connsiteX2" fmla="*/ 1668078 w 1668078"/>
                <a:gd name="connsiteY2" fmla="*/ 3138667 h 3138667"/>
                <a:gd name="connsiteX3" fmla="*/ 237305 w 1668078"/>
                <a:gd name="connsiteY3" fmla="*/ 371499 h 3138667"/>
                <a:gd name="connsiteX4" fmla="*/ 0 w 1668078"/>
                <a:gd name="connsiteY4" fmla="*/ 0 h 3138667"/>
                <a:gd name="connsiteX0" fmla="*/ 0 w 1668078"/>
                <a:gd name="connsiteY0" fmla="*/ 0 h 3138667"/>
                <a:gd name="connsiteX1" fmla="*/ 1668078 w 1668078"/>
                <a:gd name="connsiteY1" fmla="*/ 1518667 h 3138667"/>
                <a:gd name="connsiteX2" fmla="*/ 1668078 w 1668078"/>
                <a:gd name="connsiteY2" fmla="*/ 3138667 h 3138667"/>
                <a:gd name="connsiteX3" fmla="*/ 237305 w 1668078"/>
                <a:gd name="connsiteY3" fmla="*/ 371499 h 3138667"/>
                <a:gd name="connsiteX4" fmla="*/ 0 w 1668078"/>
                <a:gd name="connsiteY4" fmla="*/ 0 h 3138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078" h="3138667">
                  <a:moveTo>
                    <a:pt x="0" y="0"/>
                  </a:moveTo>
                  <a:cubicBezTo>
                    <a:pt x="537188" y="455211"/>
                    <a:pt x="1212532" y="1047581"/>
                    <a:pt x="1668078" y="1518667"/>
                  </a:cubicBezTo>
                  <a:lnTo>
                    <a:pt x="1668078" y="3138667"/>
                  </a:lnTo>
                  <a:lnTo>
                    <a:pt x="237305" y="371499"/>
                  </a:lnTo>
                  <a:cubicBezTo>
                    <a:pt x="215142" y="282803"/>
                    <a:pt x="22163" y="88696"/>
                    <a:pt x="0" y="0"/>
                  </a:cubicBezTo>
                  <a:close/>
                </a:path>
              </a:pathLst>
            </a:custGeom>
            <a:gradFill>
              <a:gsLst>
                <a:gs pos="0">
                  <a:srgbClr val="CCCC00"/>
                </a:gs>
                <a:gs pos="70000">
                  <a:srgbClr val="CCCC00"/>
                </a:gs>
                <a:gs pos="100000">
                  <a:srgbClr val="A8A4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8" name="Oval 27"/>
            <p:cNvSpPr/>
            <p:nvPr/>
          </p:nvSpPr>
          <p:spPr>
            <a:xfrm>
              <a:off x="8366443" y="4665047"/>
              <a:ext cx="689317" cy="689317"/>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5582" y="4766129"/>
              <a:ext cx="956790" cy="538733"/>
            </a:xfrm>
            <a:prstGeom prst="rect">
              <a:avLst/>
            </a:prstGeom>
          </p:spPr>
        </p:pic>
        <p:sp>
          <p:nvSpPr>
            <p:cNvPr id="49" name="TextBox 48"/>
            <p:cNvSpPr txBox="1"/>
            <p:nvPr/>
          </p:nvSpPr>
          <p:spPr>
            <a:xfrm>
              <a:off x="8945690" y="4919603"/>
              <a:ext cx="2688209" cy="1134926"/>
            </a:xfrm>
            <a:prstGeom prst="rect">
              <a:avLst/>
            </a:prstGeom>
            <a:noFill/>
          </p:spPr>
          <p:txBody>
            <a:bodyPr wrap="square" rtlCol="0">
              <a:spAutoFit/>
            </a:bodyPr>
            <a:lstStyle/>
            <a:p>
              <a:pPr algn="r"/>
              <a:r>
                <a:rPr lang="en-US" sz="2800" dirty="0" err="1" smtClean="0"/>
                <a:t>Tạo</a:t>
              </a:r>
              <a:r>
                <a:rPr lang="en-US" sz="2800" dirty="0" smtClean="0"/>
                <a:t> </a:t>
              </a:r>
              <a:r>
                <a:rPr lang="en-US" sz="2800" dirty="0" err="1" smtClean="0"/>
                <a:t>ra</a:t>
              </a:r>
              <a:r>
                <a:rPr lang="en-US" sz="2800" dirty="0" smtClean="0"/>
                <a:t> </a:t>
              </a:r>
              <a:r>
                <a:rPr lang="en-US" sz="2800" dirty="0" err="1" smtClean="0"/>
                <a:t>các</a:t>
              </a:r>
              <a:r>
                <a:rPr lang="en-US" sz="2800" dirty="0" smtClean="0"/>
                <a:t> </a:t>
              </a:r>
              <a:r>
                <a:rPr lang="en-US" sz="2800" dirty="0" err="1" smtClean="0"/>
                <a:t>sản</a:t>
              </a:r>
              <a:r>
                <a:rPr lang="en-US" sz="2800" dirty="0" smtClean="0"/>
                <a:t> </a:t>
              </a:r>
              <a:r>
                <a:rPr lang="en-US" sz="2800" dirty="0" err="1" smtClean="0"/>
                <a:t>phẩm</a:t>
              </a:r>
              <a:r>
                <a:rPr lang="en-US" sz="2800" dirty="0" smtClean="0"/>
                <a:t> </a:t>
              </a:r>
              <a:r>
                <a:rPr lang="en-US" sz="2800" dirty="0" err="1" smtClean="0"/>
                <a:t>có</a:t>
              </a:r>
              <a:r>
                <a:rPr lang="en-US" sz="2800" dirty="0" smtClean="0"/>
                <a:t> </a:t>
              </a:r>
              <a:r>
                <a:rPr lang="en-US" sz="2800" dirty="0" err="1" smtClean="0"/>
                <a:t>giá</a:t>
              </a:r>
              <a:r>
                <a:rPr lang="en-US" sz="2800" dirty="0" smtClean="0"/>
                <a:t> </a:t>
              </a:r>
              <a:r>
                <a:rPr lang="en-US" sz="2800" dirty="0" err="1" smtClean="0"/>
                <a:t>trị</a:t>
              </a:r>
              <a:r>
                <a:rPr lang="en-US" sz="2800" dirty="0" smtClean="0"/>
                <a:t> </a:t>
              </a:r>
              <a:r>
                <a:rPr lang="en-US" sz="2800" dirty="0" err="1" smtClean="0"/>
                <a:t>thực</a:t>
              </a:r>
              <a:r>
                <a:rPr lang="en-US" sz="2800" dirty="0" smtClean="0"/>
                <a:t> </a:t>
              </a:r>
              <a:r>
                <a:rPr lang="en-US" sz="2800" dirty="0" err="1" smtClean="0"/>
                <a:t>tiễn</a:t>
              </a:r>
              <a:r>
                <a:rPr lang="en-US" sz="2800" dirty="0" smtClean="0"/>
                <a:t> </a:t>
              </a:r>
              <a:r>
                <a:rPr lang="en-US" sz="2800" dirty="0" err="1" smtClean="0"/>
                <a:t>cao</a:t>
              </a:r>
              <a:r>
                <a:rPr lang="en-US" sz="2800" dirty="0" smtClean="0"/>
                <a:t>. </a:t>
              </a:r>
              <a:r>
                <a:rPr lang="en-US" sz="2800" dirty="0" err="1" smtClean="0"/>
                <a:t>Mang</a:t>
              </a:r>
              <a:r>
                <a:rPr lang="en-US" sz="2800" dirty="0" smtClean="0"/>
                <a:t> </a:t>
              </a:r>
              <a:r>
                <a:rPr lang="en-US" sz="2800" dirty="0" err="1" smtClean="0"/>
                <a:t>đến</a:t>
              </a:r>
              <a:r>
                <a:rPr lang="en-US" sz="2800" dirty="0" smtClean="0"/>
                <a:t> </a:t>
              </a:r>
              <a:r>
                <a:rPr lang="en-US" sz="2800" dirty="0" err="1" smtClean="0"/>
                <a:t>sự</a:t>
              </a:r>
              <a:r>
                <a:rPr lang="en-US" sz="2800" dirty="0" smtClean="0"/>
                <a:t> </a:t>
              </a:r>
              <a:r>
                <a:rPr lang="en-US" sz="2800" dirty="0" err="1" smtClean="0"/>
                <a:t>hài</a:t>
              </a:r>
              <a:r>
                <a:rPr lang="en-US" sz="2800" dirty="0" smtClean="0"/>
                <a:t> </a:t>
              </a:r>
              <a:r>
                <a:rPr lang="en-US" sz="2800" dirty="0" err="1" smtClean="0"/>
                <a:t>lòng</a:t>
              </a:r>
              <a:r>
                <a:rPr lang="en-US" sz="2800" dirty="0" smtClean="0"/>
                <a:t> </a:t>
              </a:r>
              <a:r>
                <a:rPr lang="en-US" sz="2800" dirty="0" err="1" smtClean="0"/>
                <a:t>tuyệt</a:t>
              </a:r>
              <a:r>
                <a:rPr lang="en-US" sz="2800" dirty="0" smtClean="0"/>
                <a:t> </a:t>
              </a:r>
              <a:r>
                <a:rPr lang="en-US" sz="2800" dirty="0" err="1" smtClean="0"/>
                <a:t>đối</a:t>
              </a:r>
              <a:r>
                <a:rPr lang="en-US" sz="2800" dirty="0" smtClean="0"/>
                <a:t> </a:t>
              </a:r>
              <a:r>
                <a:rPr lang="en-US" sz="2800" dirty="0" err="1" smtClean="0"/>
                <a:t>dành</a:t>
              </a:r>
              <a:r>
                <a:rPr lang="en-US" sz="2800" dirty="0" smtClean="0"/>
                <a:t> </a:t>
              </a:r>
              <a:r>
                <a:rPr lang="en-US" sz="2800" dirty="0" err="1" smtClean="0"/>
                <a:t>cho</a:t>
              </a:r>
              <a:r>
                <a:rPr lang="en-US" sz="2800" dirty="0" smtClean="0"/>
                <a:t> </a:t>
              </a:r>
              <a:r>
                <a:rPr lang="en-US" sz="2800" dirty="0" err="1" smtClean="0"/>
                <a:t>người</a:t>
              </a:r>
              <a:r>
                <a:rPr lang="en-US" sz="2800" dirty="0" smtClean="0"/>
                <a:t> </a:t>
              </a:r>
              <a:r>
                <a:rPr lang="en-US" sz="2800" dirty="0" err="1" smtClean="0"/>
                <a:t>tiêu</a:t>
              </a:r>
              <a:r>
                <a:rPr lang="en-US" sz="2800" dirty="0" smtClean="0"/>
                <a:t> </a:t>
              </a:r>
              <a:r>
                <a:rPr lang="en-US" sz="2800" dirty="0" err="1" smtClean="0"/>
                <a:t>dùng</a:t>
              </a:r>
              <a:r>
                <a:rPr lang="en-US" sz="2800" dirty="0" smtClean="0"/>
                <a:t>. .</a:t>
              </a:r>
              <a:endParaRPr lang="vi-VN" sz="2800" dirty="0"/>
            </a:p>
          </p:txBody>
        </p:sp>
      </p:gr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9863" y="5143723"/>
            <a:ext cx="3383280" cy="1905000"/>
          </a:xfrm>
          <a:prstGeom prst="rect">
            <a:avLst/>
          </a:prstGeom>
        </p:spPr>
      </p:pic>
      <p:grpSp>
        <p:nvGrpSpPr>
          <p:cNvPr id="59" name="Group 58"/>
          <p:cNvGrpSpPr/>
          <p:nvPr/>
        </p:nvGrpSpPr>
        <p:grpSpPr>
          <a:xfrm>
            <a:off x="813020" y="7073933"/>
            <a:ext cx="9903742" cy="2817501"/>
            <a:chOff x="272099" y="4449076"/>
            <a:chExt cx="6189839" cy="1760938"/>
          </a:xfrm>
        </p:grpSpPr>
        <p:grpSp>
          <p:nvGrpSpPr>
            <p:cNvPr id="58" name="Group 57"/>
            <p:cNvGrpSpPr/>
            <p:nvPr/>
          </p:nvGrpSpPr>
          <p:grpSpPr>
            <a:xfrm>
              <a:off x="272099" y="4449076"/>
              <a:ext cx="6189839" cy="1760938"/>
              <a:chOff x="272100" y="4449077"/>
              <a:chExt cx="6189839" cy="1760938"/>
            </a:xfrm>
          </p:grpSpPr>
          <p:sp>
            <p:nvSpPr>
              <p:cNvPr id="16" name="Rectangle 15"/>
              <p:cNvSpPr/>
              <p:nvPr/>
            </p:nvSpPr>
            <p:spPr>
              <a:xfrm>
                <a:off x="272100" y="4590015"/>
                <a:ext cx="3600000" cy="1620000"/>
              </a:xfrm>
              <a:prstGeom prst="rect">
                <a:avLst/>
              </a:prstGeom>
              <a:solidFill>
                <a:srgbClr val="C2D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2" name="Rectangle 21"/>
              <p:cNvSpPr/>
              <p:nvPr/>
            </p:nvSpPr>
            <p:spPr>
              <a:xfrm>
                <a:off x="3861364" y="4449077"/>
                <a:ext cx="2600575" cy="1758950"/>
              </a:xfrm>
              <a:custGeom>
                <a:avLst/>
                <a:gdLst>
                  <a:gd name="connsiteX0" fmla="*/ 0 w 540000"/>
                  <a:gd name="connsiteY0" fmla="*/ 0 h 1620000"/>
                  <a:gd name="connsiteX1" fmla="*/ 540000 w 540000"/>
                  <a:gd name="connsiteY1" fmla="*/ 0 h 1620000"/>
                  <a:gd name="connsiteX2" fmla="*/ 540000 w 540000"/>
                  <a:gd name="connsiteY2" fmla="*/ 1620000 h 1620000"/>
                  <a:gd name="connsiteX3" fmla="*/ 0 w 540000"/>
                  <a:gd name="connsiteY3" fmla="*/ 1620000 h 1620000"/>
                  <a:gd name="connsiteX4" fmla="*/ 0 w 540000"/>
                  <a:gd name="connsiteY4" fmla="*/ 0 h 1620000"/>
                  <a:gd name="connsiteX0" fmla="*/ 0 w 2610100"/>
                  <a:gd name="connsiteY0" fmla="*/ 126250 h 1746250"/>
                  <a:gd name="connsiteX1" fmla="*/ 540000 w 2610100"/>
                  <a:gd name="connsiteY1" fmla="*/ 12625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2171950 w 2610100"/>
                  <a:gd name="connsiteY1" fmla="*/ 11355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2171950 w 2610100"/>
                  <a:gd name="connsiteY1" fmla="*/ 145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2171950 w 2610100"/>
                  <a:gd name="connsiteY1" fmla="*/ 12625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784600 w 2610100"/>
                  <a:gd name="connsiteY1" fmla="*/ 18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784600 w 2610100"/>
                  <a:gd name="connsiteY1" fmla="*/ 18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784600 w 2610100"/>
                  <a:gd name="connsiteY1" fmla="*/ 18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790950 w 2610100"/>
                  <a:gd name="connsiteY1" fmla="*/ 18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790950 w 2610100"/>
                  <a:gd name="connsiteY1" fmla="*/ 183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879850 w 2610100"/>
                  <a:gd name="connsiteY1" fmla="*/ 691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879850 w 2610100"/>
                  <a:gd name="connsiteY1" fmla="*/ 69100 h 1746250"/>
                  <a:gd name="connsiteX2" fmla="*/ 2610100 w 2610100"/>
                  <a:gd name="connsiteY2" fmla="*/ 0 h 1746250"/>
                  <a:gd name="connsiteX3" fmla="*/ 0 w 2610100"/>
                  <a:gd name="connsiteY3" fmla="*/ 1746250 h 1746250"/>
                  <a:gd name="connsiteX4" fmla="*/ 0 w 2610100"/>
                  <a:gd name="connsiteY4" fmla="*/ 126250 h 1746250"/>
                  <a:gd name="connsiteX0" fmla="*/ 0 w 2610100"/>
                  <a:gd name="connsiteY0" fmla="*/ 126250 h 1746250"/>
                  <a:gd name="connsiteX1" fmla="*/ 1822700 w 2610100"/>
                  <a:gd name="connsiteY1" fmla="*/ 56400 h 1746250"/>
                  <a:gd name="connsiteX2" fmla="*/ 2610100 w 2610100"/>
                  <a:gd name="connsiteY2" fmla="*/ 0 h 1746250"/>
                  <a:gd name="connsiteX3" fmla="*/ 0 w 2610100"/>
                  <a:gd name="connsiteY3" fmla="*/ 1746250 h 1746250"/>
                  <a:gd name="connsiteX4" fmla="*/ 0 w 2610100"/>
                  <a:gd name="connsiteY4" fmla="*/ 126250 h 1746250"/>
                  <a:gd name="connsiteX0" fmla="*/ 0 w 2600575"/>
                  <a:gd name="connsiteY0" fmla="*/ 138950 h 1758950"/>
                  <a:gd name="connsiteX1" fmla="*/ 1822700 w 2600575"/>
                  <a:gd name="connsiteY1" fmla="*/ 69100 h 1758950"/>
                  <a:gd name="connsiteX2" fmla="*/ 2600575 w 2600575"/>
                  <a:gd name="connsiteY2" fmla="*/ 0 h 1758950"/>
                  <a:gd name="connsiteX3" fmla="*/ 0 w 2600575"/>
                  <a:gd name="connsiteY3" fmla="*/ 1758950 h 1758950"/>
                  <a:gd name="connsiteX4" fmla="*/ 0 w 2600575"/>
                  <a:gd name="connsiteY4" fmla="*/ 138950 h 175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0575" h="1758950">
                    <a:moveTo>
                      <a:pt x="0" y="138950"/>
                    </a:moveTo>
                    <a:lnTo>
                      <a:pt x="1822700" y="69100"/>
                    </a:lnTo>
                    <a:cubicBezTo>
                      <a:pt x="2110567" y="88400"/>
                      <a:pt x="2325408" y="6100"/>
                      <a:pt x="2600575" y="0"/>
                    </a:cubicBezTo>
                    <a:lnTo>
                      <a:pt x="0" y="1758950"/>
                    </a:lnTo>
                    <a:lnTo>
                      <a:pt x="0" y="13895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25" name="Oval 24"/>
              <p:cNvSpPr/>
              <p:nvPr/>
            </p:nvSpPr>
            <p:spPr>
              <a:xfrm>
                <a:off x="3027299" y="4665047"/>
                <a:ext cx="689317" cy="68931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43" name="TextBox 42"/>
              <p:cNvSpPr txBox="1"/>
              <p:nvPr/>
            </p:nvSpPr>
            <p:spPr>
              <a:xfrm>
                <a:off x="358174" y="4904175"/>
                <a:ext cx="2709638" cy="1134926"/>
              </a:xfrm>
              <a:prstGeom prst="rect">
                <a:avLst/>
              </a:prstGeom>
              <a:noFill/>
            </p:spPr>
            <p:txBody>
              <a:bodyPr wrap="square" rtlCol="0">
                <a:spAutoFit/>
              </a:bodyPr>
              <a:lstStyle/>
              <a:p>
                <a:r>
                  <a:rPr lang="en-US" sz="2800" dirty="0" err="1" smtClean="0"/>
                  <a:t>Luôn</a:t>
                </a:r>
                <a:r>
                  <a:rPr lang="en-US" sz="2800" dirty="0" smtClean="0"/>
                  <a:t> </a:t>
                </a:r>
                <a:r>
                  <a:rPr lang="en-US" sz="2800" dirty="0" err="1" smtClean="0"/>
                  <a:t>tìm</a:t>
                </a:r>
                <a:r>
                  <a:rPr lang="en-US" sz="2800" dirty="0" smtClean="0"/>
                  <a:t> </a:t>
                </a:r>
                <a:r>
                  <a:rPr lang="en-US" sz="2800" dirty="0" err="1" smtClean="0"/>
                  <a:t>ra</a:t>
                </a:r>
                <a:r>
                  <a:rPr lang="en-US" sz="2800" dirty="0" smtClean="0"/>
                  <a:t> </a:t>
                </a:r>
                <a:r>
                  <a:rPr lang="en-US" sz="2800" dirty="0" err="1" smtClean="0"/>
                  <a:t>hướng</a:t>
                </a:r>
                <a:r>
                  <a:rPr lang="en-US" sz="2800" dirty="0" smtClean="0"/>
                  <a:t> </a:t>
                </a:r>
                <a:r>
                  <a:rPr lang="en-US" sz="2800" dirty="0" err="1" smtClean="0"/>
                  <a:t>đi</a:t>
                </a:r>
                <a:r>
                  <a:rPr lang="en-US" sz="2800" dirty="0" smtClean="0"/>
                  <a:t>, </a:t>
                </a:r>
                <a:r>
                  <a:rPr lang="en-US" sz="2800" dirty="0" err="1" smtClean="0"/>
                  <a:t>cách</a:t>
                </a:r>
                <a:r>
                  <a:rPr lang="en-US" sz="2800" dirty="0" smtClean="0"/>
                  <a:t> </a:t>
                </a:r>
                <a:r>
                  <a:rPr lang="en-US" sz="2800" dirty="0" err="1" smtClean="0"/>
                  <a:t>giải</a:t>
                </a:r>
                <a:r>
                  <a:rPr lang="en-US" sz="2800" dirty="0" smtClean="0"/>
                  <a:t> </a:t>
                </a:r>
                <a:r>
                  <a:rPr lang="en-US" sz="2800" dirty="0" err="1" smtClean="0"/>
                  <a:t>quyết</a:t>
                </a:r>
                <a:r>
                  <a:rPr lang="en-US" sz="2800" dirty="0" smtClean="0"/>
                  <a:t> </a:t>
                </a:r>
                <a:r>
                  <a:rPr lang="en-US" sz="2800" dirty="0" err="1" smtClean="0"/>
                  <a:t>mới</a:t>
                </a:r>
                <a:r>
                  <a:rPr lang="en-US" sz="2800" dirty="0" smtClean="0"/>
                  <a:t>. </a:t>
                </a:r>
                <a:r>
                  <a:rPr lang="en-US" sz="2800" dirty="0" err="1" smtClean="0"/>
                  <a:t>Từ</a:t>
                </a:r>
                <a:r>
                  <a:rPr lang="en-US" sz="2800" dirty="0" smtClean="0"/>
                  <a:t> </a:t>
                </a:r>
                <a:r>
                  <a:rPr lang="en-US" sz="2800" dirty="0" err="1" smtClean="0"/>
                  <a:t>đó</a:t>
                </a:r>
                <a:r>
                  <a:rPr lang="en-US" sz="2800" dirty="0" smtClean="0"/>
                  <a:t> </a:t>
                </a:r>
                <a:r>
                  <a:rPr lang="en-US" sz="2800" dirty="0" err="1" smtClean="0"/>
                  <a:t>tạo</a:t>
                </a:r>
                <a:r>
                  <a:rPr lang="en-US" sz="2800" dirty="0" smtClean="0"/>
                  <a:t> </a:t>
                </a:r>
                <a:r>
                  <a:rPr lang="en-US" sz="2800" dirty="0" err="1" smtClean="0"/>
                  <a:t>ra</a:t>
                </a:r>
                <a:r>
                  <a:rPr lang="en-US" sz="2800" dirty="0" smtClean="0"/>
                  <a:t> </a:t>
                </a:r>
                <a:r>
                  <a:rPr lang="en-US" sz="2800" dirty="0" err="1" smtClean="0"/>
                  <a:t>sự</a:t>
                </a:r>
                <a:r>
                  <a:rPr lang="en-US" sz="2800" dirty="0" smtClean="0"/>
                  <a:t> </a:t>
                </a:r>
                <a:r>
                  <a:rPr lang="en-US" sz="2800" dirty="0" err="1" smtClean="0"/>
                  <a:t>khác</a:t>
                </a:r>
                <a:r>
                  <a:rPr lang="en-US" sz="2800" dirty="0" smtClean="0"/>
                  <a:t> </a:t>
                </a:r>
                <a:r>
                  <a:rPr lang="en-US" sz="2800" dirty="0" err="1" smtClean="0"/>
                  <a:t>biệt</a:t>
                </a:r>
                <a:r>
                  <a:rPr lang="en-US" sz="2800" dirty="0" smtClean="0"/>
                  <a:t> </a:t>
                </a:r>
                <a:r>
                  <a:rPr lang="en-US" sz="2800" dirty="0" err="1" smtClean="0"/>
                  <a:t>vượt</a:t>
                </a:r>
                <a:r>
                  <a:rPr lang="en-US" sz="2800" dirty="0" smtClean="0"/>
                  <a:t> </a:t>
                </a:r>
                <a:r>
                  <a:rPr lang="en-US" sz="2800" dirty="0" err="1" smtClean="0"/>
                  <a:t>trội</a:t>
                </a:r>
                <a:r>
                  <a:rPr lang="en-US" sz="2800" dirty="0" smtClean="0"/>
                  <a:t> </a:t>
                </a:r>
                <a:r>
                  <a:rPr lang="en-US" sz="2800" dirty="0" err="1" smtClean="0"/>
                  <a:t>để</a:t>
                </a:r>
                <a:r>
                  <a:rPr lang="en-US" sz="2800" dirty="0" smtClean="0"/>
                  <a:t> </a:t>
                </a:r>
                <a:r>
                  <a:rPr lang="en-US" sz="2800" dirty="0" err="1" smtClean="0"/>
                  <a:t>làm</a:t>
                </a:r>
                <a:r>
                  <a:rPr lang="en-US" sz="2800" dirty="0" smtClean="0"/>
                  <a:t> </a:t>
                </a:r>
                <a:r>
                  <a:rPr lang="en-US" sz="2800" dirty="0" err="1" smtClean="0"/>
                  <a:t>lợi</a:t>
                </a:r>
                <a:r>
                  <a:rPr lang="en-US" sz="2800" dirty="0" smtClean="0"/>
                  <a:t> </a:t>
                </a:r>
                <a:r>
                  <a:rPr lang="en-US" sz="2800" dirty="0" err="1" smtClean="0"/>
                  <a:t>thế</a:t>
                </a:r>
                <a:r>
                  <a:rPr lang="en-US" sz="2800" dirty="0" smtClean="0"/>
                  <a:t> </a:t>
                </a:r>
                <a:r>
                  <a:rPr lang="en-US" sz="2800" dirty="0" err="1" smtClean="0"/>
                  <a:t>cạnh</a:t>
                </a:r>
                <a:r>
                  <a:rPr lang="en-US" sz="2800" dirty="0" smtClean="0"/>
                  <a:t> </a:t>
                </a:r>
                <a:r>
                  <a:rPr lang="en-US" sz="2800" dirty="0" err="1" smtClean="0"/>
                  <a:t>tranh</a:t>
                </a:r>
                <a:r>
                  <a:rPr lang="en-US" sz="2800" dirty="0" smtClean="0"/>
                  <a:t>. </a:t>
                </a:r>
                <a:endParaRPr lang="vi-VN" sz="2800" dirty="0"/>
              </a:p>
            </p:txBody>
          </p:sp>
        </p:gr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573" y="4741925"/>
              <a:ext cx="956790" cy="538733"/>
            </a:xfrm>
            <a:prstGeom prst="rect">
              <a:avLst/>
            </a:prstGeom>
          </p:spPr>
        </p:pic>
      </p:grpSp>
      <p:grpSp>
        <p:nvGrpSpPr>
          <p:cNvPr id="64" name="Group 63"/>
          <p:cNvGrpSpPr/>
          <p:nvPr/>
        </p:nvGrpSpPr>
        <p:grpSpPr>
          <a:xfrm>
            <a:off x="813020" y="4706090"/>
            <a:ext cx="9276212" cy="2593344"/>
            <a:chOff x="278449" y="2969175"/>
            <a:chExt cx="5797632" cy="1620840"/>
          </a:xfrm>
        </p:grpSpPr>
        <p:sp>
          <p:nvSpPr>
            <p:cNvPr id="14" name="Rectangle 13"/>
            <p:cNvSpPr/>
            <p:nvPr/>
          </p:nvSpPr>
          <p:spPr>
            <a:xfrm>
              <a:off x="278449" y="2970015"/>
              <a:ext cx="3593650" cy="1620000"/>
            </a:xfrm>
            <a:prstGeom prst="rect">
              <a:avLst/>
            </a:prstGeom>
            <a:solidFill>
              <a:schemeClr val="accent4">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dirty="0"/>
            </a:p>
          </p:txBody>
        </p:sp>
        <p:sp>
          <p:nvSpPr>
            <p:cNvPr id="24" name="Oval 23"/>
            <p:cNvSpPr/>
            <p:nvPr/>
          </p:nvSpPr>
          <p:spPr>
            <a:xfrm>
              <a:off x="3065477" y="3061316"/>
              <a:ext cx="689317" cy="68931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899" y="3136607"/>
              <a:ext cx="956790" cy="538733"/>
            </a:xfrm>
            <a:prstGeom prst="rect">
              <a:avLst/>
            </a:prstGeom>
          </p:spPr>
        </p:pic>
        <p:sp>
          <p:nvSpPr>
            <p:cNvPr id="41" name="TextBox 40"/>
            <p:cNvSpPr txBox="1"/>
            <p:nvPr/>
          </p:nvSpPr>
          <p:spPr>
            <a:xfrm>
              <a:off x="336490" y="3096645"/>
              <a:ext cx="2691290" cy="1404231"/>
            </a:xfrm>
            <a:prstGeom prst="rect">
              <a:avLst/>
            </a:prstGeom>
            <a:noFill/>
          </p:spPr>
          <p:txBody>
            <a:bodyPr wrap="square" rtlCol="0">
              <a:spAutoFit/>
            </a:bodyPr>
            <a:lstStyle/>
            <a:p>
              <a:pPr algn="just"/>
              <a:r>
                <a:rPr lang="vi-VN" sz="2800" dirty="0">
                  <a:solidFill>
                    <a:schemeClr val="tx1"/>
                  </a:solidFill>
                  <a:cs typeface="Arial" panose="020B0604020202020204" pitchFamily="34" charset="0"/>
                </a:rPr>
                <a:t>Trở thành đơn vị tiên phong hàng đầu trong lĩnh vực </a:t>
              </a:r>
              <a:r>
                <a:rPr lang="en-US" sz="2800" dirty="0" err="1">
                  <a:solidFill>
                    <a:schemeClr val="tx1"/>
                  </a:solidFill>
                  <a:cs typeface="Arial" panose="020B0604020202020204" pitchFamily="34" charset="0"/>
                </a:rPr>
                <a:t>cung</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cấp</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giải</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pháp</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chấm</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công</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tính</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lương</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hiệu</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quả</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cho</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doanh</a:t>
              </a:r>
              <a:r>
                <a:rPr lang="en-US" sz="2800" dirty="0">
                  <a:solidFill>
                    <a:schemeClr val="tx1"/>
                  </a:solidFill>
                  <a:cs typeface="Arial" panose="020B0604020202020204" pitchFamily="34" charset="0"/>
                </a:rPr>
                <a:t> </a:t>
              </a:r>
              <a:r>
                <a:rPr lang="en-US" sz="2800" dirty="0" err="1">
                  <a:solidFill>
                    <a:schemeClr val="tx1"/>
                  </a:solidFill>
                  <a:cs typeface="Arial" panose="020B0604020202020204" pitchFamily="34" charset="0"/>
                </a:rPr>
                <a:t>nghiệp</a:t>
              </a:r>
              <a:endParaRPr lang="vi-VN" sz="2800" dirty="0">
                <a:solidFill>
                  <a:schemeClr val="tx1"/>
                </a:solidFill>
                <a:cs typeface="Arial" panose="020B0604020202020204" pitchFamily="34" charset="0"/>
              </a:endParaRPr>
            </a:p>
          </p:txBody>
        </p:sp>
        <p:sp>
          <p:nvSpPr>
            <p:cNvPr id="63" name="Rectangle 62"/>
            <p:cNvSpPr/>
            <p:nvPr/>
          </p:nvSpPr>
          <p:spPr>
            <a:xfrm>
              <a:off x="3868193" y="2969175"/>
              <a:ext cx="2207888" cy="1620000"/>
            </a:xfrm>
            <a:custGeom>
              <a:avLst/>
              <a:gdLst>
                <a:gd name="connsiteX0" fmla="*/ 0 w 480688"/>
                <a:gd name="connsiteY0" fmla="*/ 0 h 1620000"/>
                <a:gd name="connsiteX1" fmla="*/ 480688 w 480688"/>
                <a:gd name="connsiteY1" fmla="*/ 0 h 1620000"/>
                <a:gd name="connsiteX2" fmla="*/ 480688 w 480688"/>
                <a:gd name="connsiteY2" fmla="*/ 1620000 h 1620000"/>
                <a:gd name="connsiteX3" fmla="*/ 0 w 480688"/>
                <a:gd name="connsiteY3" fmla="*/ 1620000 h 1620000"/>
                <a:gd name="connsiteX4" fmla="*/ 0 w 480688"/>
                <a:gd name="connsiteY4" fmla="*/ 0 h 1620000"/>
                <a:gd name="connsiteX0" fmla="*/ 0 w 1823713"/>
                <a:gd name="connsiteY0" fmla="*/ 0 h 1620000"/>
                <a:gd name="connsiteX1" fmla="*/ 1823713 w 1823713"/>
                <a:gd name="connsiteY1" fmla="*/ 1346200 h 1620000"/>
                <a:gd name="connsiteX2" fmla="*/ 480688 w 1823713"/>
                <a:gd name="connsiteY2" fmla="*/ 1620000 h 1620000"/>
                <a:gd name="connsiteX3" fmla="*/ 0 w 1823713"/>
                <a:gd name="connsiteY3" fmla="*/ 1620000 h 1620000"/>
                <a:gd name="connsiteX4" fmla="*/ 0 w 1823713"/>
                <a:gd name="connsiteY4" fmla="*/ 0 h 1620000"/>
                <a:gd name="connsiteX0" fmla="*/ 0 w 2220588"/>
                <a:gd name="connsiteY0" fmla="*/ 0 h 1620000"/>
                <a:gd name="connsiteX1" fmla="*/ 1823713 w 2220588"/>
                <a:gd name="connsiteY1" fmla="*/ 1346200 h 1620000"/>
                <a:gd name="connsiteX2" fmla="*/ 2220588 w 2220588"/>
                <a:gd name="connsiteY2" fmla="*/ 1531100 h 1620000"/>
                <a:gd name="connsiteX3" fmla="*/ 0 w 2220588"/>
                <a:gd name="connsiteY3" fmla="*/ 1620000 h 1620000"/>
                <a:gd name="connsiteX4" fmla="*/ 0 w 2220588"/>
                <a:gd name="connsiteY4" fmla="*/ 0 h 1620000"/>
                <a:gd name="connsiteX0" fmla="*/ 0 w 2207888"/>
                <a:gd name="connsiteY0" fmla="*/ 0 h 1620000"/>
                <a:gd name="connsiteX1" fmla="*/ 1823713 w 2207888"/>
                <a:gd name="connsiteY1" fmla="*/ 1346200 h 1620000"/>
                <a:gd name="connsiteX2" fmla="*/ 2207888 w 2207888"/>
                <a:gd name="connsiteY2" fmla="*/ 1521575 h 1620000"/>
                <a:gd name="connsiteX3" fmla="*/ 0 w 2207888"/>
                <a:gd name="connsiteY3" fmla="*/ 1620000 h 1620000"/>
                <a:gd name="connsiteX4" fmla="*/ 0 w 2207888"/>
                <a:gd name="connsiteY4" fmla="*/ 0 h 1620000"/>
                <a:gd name="connsiteX0" fmla="*/ 0 w 2207888"/>
                <a:gd name="connsiteY0" fmla="*/ 0 h 1620000"/>
                <a:gd name="connsiteX1" fmla="*/ 1823713 w 2207888"/>
                <a:gd name="connsiteY1" fmla="*/ 1346200 h 1620000"/>
                <a:gd name="connsiteX2" fmla="*/ 2207888 w 2207888"/>
                <a:gd name="connsiteY2" fmla="*/ 1527925 h 1620000"/>
                <a:gd name="connsiteX3" fmla="*/ 0 w 2207888"/>
                <a:gd name="connsiteY3" fmla="*/ 1620000 h 1620000"/>
                <a:gd name="connsiteX4" fmla="*/ 0 w 2207888"/>
                <a:gd name="connsiteY4" fmla="*/ 0 h 1620000"/>
                <a:gd name="connsiteX0" fmla="*/ 0 w 2207888"/>
                <a:gd name="connsiteY0" fmla="*/ 0 h 1620000"/>
                <a:gd name="connsiteX1" fmla="*/ 1823713 w 2207888"/>
                <a:gd name="connsiteY1" fmla="*/ 1346200 h 1620000"/>
                <a:gd name="connsiteX2" fmla="*/ 2207888 w 2207888"/>
                <a:gd name="connsiteY2" fmla="*/ 1521575 h 1620000"/>
                <a:gd name="connsiteX3" fmla="*/ 0 w 2207888"/>
                <a:gd name="connsiteY3" fmla="*/ 1620000 h 1620000"/>
                <a:gd name="connsiteX4" fmla="*/ 0 w 2207888"/>
                <a:gd name="connsiteY4" fmla="*/ 0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888" h="1620000">
                  <a:moveTo>
                    <a:pt x="0" y="0"/>
                  </a:moveTo>
                  <a:lnTo>
                    <a:pt x="1823713" y="1346200"/>
                  </a:lnTo>
                  <a:lnTo>
                    <a:pt x="2207888" y="1521575"/>
                  </a:lnTo>
                  <a:lnTo>
                    <a:pt x="0" y="1620000"/>
                  </a:lnTo>
                  <a:lnTo>
                    <a:pt x="0" y="0"/>
                  </a:lnTo>
                  <a:close/>
                </a:path>
              </a:pathLst>
            </a:custGeom>
            <a:gradFill>
              <a:gsLst>
                <a:gs pos="0">
                  <a:srgbClr val="B48900"/>
                </a:gs>
                <a:gs pos="30000">
                  <a:srgbClr val="FFC000"/>
                </a:gs>
                <a:gs pos="100000">
                  <a:srgbClr val="FFC000"/>
                </a:gs>
              </a:gsLst>
              <a:lin ang="0" scaled="1"/>
            </a:gra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grpSp>
      <p:sp>
        <p:nvSpPr>
          <p:cNvPr id="3" name="Rectangle 2"/>
          <p:cNvSpPr/>
          <p:nvPr/>
        </p:nvSpPr>
        <p:spPr>
          <a:xfrm>
            <a:off x="1854342" y="728677"/>
            <a:ext cx="3417923" cy="1200329"/>
          </a:xfrm>
          <a:prstGeom prst="rect">
            <a:avLst/>
          </a:prstGeom>
        </p:spPr>
        <p:txBody>
          <a:bodyPr wrap="none">
            <a:spAutoFit/>
          </a:bodyPr>
          <a:lstStyle/>
          <a:p>
            <a:r>
              <a:rPr lang="en-US" sz="6000" b="1" dirty="0" err="1">
                <a:solidFill>
                  <a:srgbClr val="FF0000"/>
                </a:solidFill>
              </a:rPr>
              <a:t>Tầm</a:t>
            </a:r>
            <a:r>
              <a:rPr lang="en-US" sz="7200" b="1" dirty="0">
                <a:solidFill>
                  <a:srgbClr val="FF0000"/>
                </a:solidFill>
              </a:rPr>
              <a:t> </a:t>
            </a:r>
            <a:r>
              <a:rPr lang="en-US" sz="6000" b="1" dirty="0" err="1">
                <a:solidFill>
                  <a:srgbClr val="FF0000"/>
                </a:solidFill>
              </a:rPr>
              <a:t>nhìn</a:t>
            </a:r>
            <a:r>
              <a:rPr lang="en-US" sz="7200" b="1" dirty="0">
                <a:solidFill>
                  <a:srgbClr val="FF0000"/>
                </a:solidFill>
              </a:rPr>
              <a:t> </a:t>
            </a:r>
            <a:endParaRPr lang="en-US" sz="7200" dirty="0">
              <a:solidFill>
                <a:srgbClr val="FF0000"/>
              </a:solidFill>
            </a:endParaRPr>
          </a:p>
        </p:txBody>
      </p:sp>
      <p:sp>
        <p:nvSpPr>
          <p:cNvPr id="20" name="TextBox 19"/>
          <p:cNvSpPr txBox="1"/>
          <p:nvPr/>
        </p:nvSpPr>
        <p:spPr>
          <a:xfrm>
            <a:off x="15043297" y="867211"/>
            <a:ext cx="2969722"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4923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err="1" smtClean="0">
                <a:ln>
                  <a:noFill/>
                </a:ln>
                <a:solidFill>
                  <a:schemeClr val="accent4"/>
                </a:solidFill>
                <a:effectLst/>
                <a:uFillTx/>
                <a:latin typeface="+mj-lt"/>
                <a:ea typeface="+mj-ea"/>
                <a:cs typeface="+mj-cs"/>
                <a:sym typeface="Calibri"/>
              </a:rPr>
              <a:t>Sứ</a:t>
            </a:r>
            <a:r>
              <a:rPr kumimoji="0" lang="en-US" sz="6000" b="1" i="0" u="none" strike="noStrike" cap="none" spc="0" normalizeH="0" dirty="0" smtClean="0">
                <a:ln>
                  <a:noFill/>
                </a:ln>
                <a:solidFill>
                  <a:schemeClr val="accent4"/>
                </a:solidFill>
                <a:effectLst/>
                <a:uFillTx/>
                <a:latin typeface="+mj-lt"/>
                <a:ea typeface="+mj-ea"/>
                <a:cs typeface="+mj-cs"/>
                <a:sym typeface="Calibri"/>
              </a:rPr>
              <a:t> </a:t>
            </a:r>
            <a:r>
              <a:rPr kumimoji="0" lang="en-US" sz="6000" b="1" i="0" u="none" strike="noStrike" cap="none" spc="0" normalizeH="0" dirty="0" err="1" smtClean="0">
                <a:ln>
                  <a:noFill/>
                </a:ln>
                <a:solidFill>
                  <a:schemeClr val="accent4"/>
                </a:solidFill>
                <a:effectLst/>
                <a:uFillTx/>
                <a:latin typeface="+mj-lt"/>
                <a:ea typeface="+mj-ea"/>
                <a:cs typeface="+mj-cs"/>
                <a:sym typeface="Calibri"/>
              </a:rPr>
              <a:t>mệnh</a:t>
            </a:r>
            <a:endParaRPr kumimoji="0" lang="en-US" sz="6000" b="1" i="0" u="none" strike="noStrike" cap="none" spc="0" normalizeH="0" baseline="0" dirty="0">
              <a:ln>
                <a:noFill/>
              </a:ln>
              <a:solidFill>
                <a:schemeClr val="accent4"/>
              </a:solidFill>
              <a:effectLst/>
              <a:uFillTx/>
              <a:latin typeface="+mj-lt"/>
              <a:ea typeface="+mj-ea"/>
              <a:cs typeface="+mj-cs"/>
              <a:sym typeface="Calibri"/>
            </a:endParaRPr>
          </a:p>
        </p:txBody>
      </p:sp>
    </p:spTree>
    <p:extLst>
      <p:ext uri="{BB962C8B-B14F-4D97-AF65-F5344CB8AC3E}">
        <p14:creationId xmlns:p14="http://schemas.microsoft.com/office/powerpoint/2010/main" val="350715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heel(1)">
                                      <p:cBhvr>
                                        <p:cTn id="7" dur="1000"/>
                                        <p:tgtEl>
                                          <p:spTgt spid="50"/>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childTnLst>
                          </p:cTn>
                        </p:par>
                        <p:par>
                          <p:cTn id="16" fill="hold">
                            <p:stCondLst>
                              <p:cond delay="2500"/>
                            </p:stCondLst>
                            <p:childTnLst>
                              <p:par>
                                <p:cTn id="17" presetID="22" presetClass="entr" presetSubtype="2"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right)">
                                      <p:cBhvr>
                                        <p:cTn id="19" dur="500"/>
                                        <p:tgtEl>
                                          <p:spTgt spid="64"/>
                                        </p:tgtEl>
                                      </p:cBhvr>
                                    </p:animEffect>
                                  </p:childTnLst>
                                </p:cTn>
                              </p:par>
                            </p:childTnLst>
                          </p:cTn>
                        </p:par>
                        <p:par>
                          <p:cTn id="20" fill="hold">
                            <p:stCondLst>
                              <p:cond delay="3000"/>
                            </p:stCondLst>
                            <p:childTnLst>
                              <p:par>
                                <p:cTn id="21" presetID="21"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1000"/>
                                        <p:tgtEl>
                                          <p:spTgt spid="7"/>
                                        </p:tgtEl>
                                      </p:cBhvr>
                                    </p:animEffect>
                                  </p:childTnLst>
                                </p:cTn>
                              </p:par>
                            </p:childTnLst>
                          </p:cTn>
                        </p:par>
                        <p:par>
                          <p:cTn id="24" fill="hold">
                            <p:stCondLst>
                              <p:cond delay="4000"/>
                            </p:stCondLst>
                            <p:childTnLst>
                              <p:par>
                                <p:cTn id="25" presetID="22" presetClass="entr" presetSubtype="2"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right)">
                                      <p:cBhvr>
                                        <p:cTn id="27" dur="500"/>
                                        <p:tgtEl>
                                          <p:spTgt spid="59"/>
                                        </p:tgtEl>
                                      </p:cBhvr>
                                    </p:animEffect>
                                  </p:childTnLst>
                                </p:cTn>
                              </p:par>
                            </p:childTnLst>
                          </p:cTn>
                        </p:par>
                        <p:par>
                          <p:cTn id="28" fill="hold">
                            <p:stCondLst>
                              <p:cond delay="4500"/>
                            </p:stCondLst>
                            <p:childTnLst>
                              <p:par>
                                <p:cTn id="29" presetID="21" presetClass="entr" presetSubtype="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1000"/>
                                        <p:tgtEl>
                                          <p:spTgt spid="6"/>
                                        </p:tgtEl>
                                      </p:cBhvr>
                                    </p:animEffect>
                                  </p:childTnLst>
                                </p:cTn>
                              </p:par>
                            </p:childTnLst>
                          </p:cTn>
                        </p:par>
                        <p:par>
                          <p:cTn id="32" fill="hold">
                            <p:stCondLst>
                              <p:cond delay="5500"/>
                            </p:stCondLst>
                            <p:childTnLst>
                              <p:par>
                                <p:cTn id="33" presetID="22" presetClass="entr" presetSubtype="8"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left)">
                                      <p:cBhvr>
                                        <p:cTn id="35" dur="500"/>
                                        <p:tgtEl>
                                          <p:spTgt spid="62"/>
                                        </p:tgtEl>
                                      </p:cBhvr>
                                    </p:animEffect>
                                  </p:childTnLst>
                                </p:cTn>
                              </p:par>
                            </p:childTnLst>
                          </p:cTn>
                        </p:par>
                        <p:par>
                          <p:cTn id="36" fill="hold">
                            <p:stCondLst>
                              <p:cond delay="6500"/>
                            </p:stCondLst>
                            <p:childTnLst>
                              <p:par>
                                <p:cTn id="37" presetID="21"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1)">
                                      <p:cBhvr>
                                        <p:cTn id="39" dur="1000"/>
                                        <p:tgtEl>
                                          <p:spTgt spid="5"/>
                                        </p:tgtEl>
                                      </p:cBhvr>
                                    </p:animEffect>
                                  </p:childTnLst>
                                </p:cTn>
                              </p:par>
                            </p:childTnLst>
                          </p:cTn>
                        </p:par>
                        <p:par>
                          <p:cTn id="40" fill="hold">
                            <p:stCondLst>
                              <p:cond delay="7500"/>
                            </p:stCondLst>
                            <p:childTnLst>
                              <p:par>
                                <p:cTn id="41" presetID="22" presetClass="entr" presetSubtype="8" fill="hold"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par>
                          <p:cTn id="44" fill="hold">
                            <p:stCondLst>
                              <p:cond delay="8000"/>
                            </p:stCondLst>
                            <p:childTnLst>
                              <p:par>
                                <p:cTn id="45" presetID="21"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heel(1)">
                                      <p:cBhvr>
                                        <p:cTn id="47" dur="1000"/>
                                        <p:tgtEl>
                                          <p:spTgt spid="4"/>
                                        </p:tgtEl>
                                      </p:cBhvr>
                                    </p:animEffect>
                                  </p:childTnLst>
                                </p:cTn>
                              </p:par>
                            </p:childTnLst>
                          </p:cTn>
                        </p:par>
                        <p:par>
                          <p:cTn id="48" fill="hold">
                            <p:stCondLst>
                              <p:cond delay="9000"/>
                            </p:stCondLst>
                            <p:childTnLst>
                              <p:par>
                                <p:cTn id="49" presetID="22" presetClass="entr" presetSubtype="8"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left)">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
            <a:ext cx="7946571" cy="9231086"/>
          </a:xfrm>
          <a:prstGeom prst="rect">
            <a:avLst/>
          </a:prstGeom>
        </p:spPr>
      </p:pic>
      <p:sp>
        <p:nvSpPr>
          <p:cNvPr id="4" name="Rectangle 3"/>
          <p:cNvSpPr/>
          <p:nvPr/>
        </p:nvSpPr>
        <p:spPr>
          <a:xfrm>
            <a:off x="2274742" y="9669568"/>
            <a:ext cx="3397084" cy="1015663"/>
          </a:xfrm>
          <a:prstGeom prst="rect">
            <a:avLst/>
          </a:prstGeom>
        </p:spPr>
        <p:txBody>
          <a:bodyPr wrap="none">
            <a:spAutoFit/>
          </a:bodyPr>
          <a:lstStyle/>
          <a:p>
            <a:pPr hangingPunct="1"/>
            <a:r>
              <a:rPr lang="en-US" sz="6000" b="1" dirty="0">
                <a:solidFill>
                  <a:schemeClr val="accent6"/>
                </a:solidFill>
                <a:cs typeface="Arial" panose="020B0604020202020204" pitchFamily="34" charset="0"/>
              </a:rPr>
              <a:t>KỸ THUẬT</a:t>
            </a:r>
          </a:p>
        </p:txBody>
      </p:sp>
      <p:sp>
        <p:nvSpPr>
          <p:cNvPr id="5" name="Rectangle 4"/>
          <p:cNvSpPr/>
          <p:nvPr/>
        </p:nvSpPr>
        <p:spPr>
          <a:xfrm>
            <a:off x="9395063" y="1231614"/>
            <a:ext cx="4233851" cy="830997"/>
          </a:xfrm>
          <a:prstGeom prst="rect">
            <a:avLst/>
          </a:prstGeom>
        </p:spPr>
        <p:txBody>
          <a:bodyPr wrap="none">
            <a:spAutoFit/>
          </a:bodyPr>
          <a:lstStyle/>
          <a:p>
            <a:pPr lvl="0" algn="r"/>
            <a:r>
              <a:rPr lang="en-US" sz="4800" b="1" dirty="0">
                <a:solidFill>
                  <a:schemeClr val="accent6"/>
                </a:solidFill>
                <a:cs typeface="Arial" panose="020B0604020202020204" pitchFamily="34" charset="0"/>
              </a:rPr>
              <a:t>GIÁ TRỊ CỐT LÕI</a:t>
            </a:r>
          </a:p>
        </p:txBody>
      </p:sp>
      <p:sp>
        <p:nvSpPr>
          <p:cNvPr id="6" name="Rectangle 5"/>
          <p:cNvSpPr/>
          <p:nvPr/>
        </p:nvSpPr>
        <p:spPr>
          <a:xfrm>
            <a:off x="9181110" y="2630385"/>
            <a:ext cx="5012399" cy="3970318"/>
          </a:xfrm>
          <a:prstGeom prst="rect">
            <a:avLst/>
          </a:prstGeom>
        </p:spPr>
        <p:txBody>
          <a:bodyPr wrap="square">
            <a:spAutoFit/>
          </a:bodyPr>
          <a:lstStyle/>
          <a:p>
            <a:r>
              <a:rPr lang="en-US" sz="2800" dirty="0" err="1">
                <a:solidFill>
                  <a:schemeClr val="bg1">
                    <a:lumMod val="95000"/>
                  </a:schemeClr>
                </a:solidFill>
                <a:latin typeface="Quicksand"/>
              </a:rPr>
              <a:t>Chúng</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tôi</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sẽ</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luôn</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cùng</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đồng</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hành</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với</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sự</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phát</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triển</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của</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bạn</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cho</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đến</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khi</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bạn</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không</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còn</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cần</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chúng</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tôi</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nữa</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Sự</a:t>
            </a:r>
            <a:r>
              <a:rPr lang="en-US" sz="2800" dirty="0">
                <a:solidFill>
                  <a:schemeClr val="bg1">
                    <a:lumMod val="95000"/>
                  </a:schemeClr>
                </a:solidFill>
                <a:latin typeface="Quicksand"/>
              </a:rPr>
              <a:t> cam </a:t>
            </a:r>
            <a:r>
              <a:rPr lang="en-US" sz="2800" dirty="0" err="1">
                <a:solidFill>
                  <a:schemeClr val="bg1">
                    <a:lumMod val="95000"/>
                  </a:schemeClr>
                </a:solidFill>
                <a:latin typeface="Quicksand"/>
              </a:rPr>
              <a:t>kết</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này</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thể</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hiện</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sự</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tận</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tâm</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của</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chúng</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tôi</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đối</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với</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khách</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hàng</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đúng</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theo</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tiêu</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chí</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một</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ngày</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cộng</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tác</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trọn</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đời</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làm</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bạn</a:t>
            </a:r>
            <a:r>
              <a:rPr lang="en-US" sz="2800" dirty="0">
                <a:solidFill>
                  <a:schemeClr val="bg1">
                    <a:lumMod val="95000"/>
                  </a:schemeClr>
                </a:solidFill>
                <a:latin typeface="Quicksand"/>
              </a:rPr>
              <a:t>”!</a:t>
            </a:r>
            <a:endParaRPr lang="en-US" sz="2800" dirty="0">
              <a:solidFill>
                <a:schemeClr val="bg1">
                  <a:lumMod val="95000"/>
                </a:schemeClr>
              </a:solidFill>
            </a:endParaRPr>
          </a:p>
        </p:txBody>
      </p:sp>
      <p:pic>
        <p:nvPicPr>
          <p:cNvPr id="7" name="Picture 6">
            <a:extLst>
              <a:ext uri="{FF2B5EF4-FFF2-40B4-BE49-F238E27FC236}">
                <a16:creationId xmlns:a16="http://schemas.microsoft.com/office/drawing/2014/main" id="{1471597A-FCCD-4125-A4B7-9CFA6243A441}"/>
              </a:ext>
            </a:extLst>
          </p:cNvPr>
          <p:cNvPicPr>
            <a:picLocks noChangeAspect="1"/>
          </p:cNvPicPr>
          <p:nvPr/>
        </p:nvPicPr>
        <p:blipFill>
          <a:blip r:embed="rId3"/>
          <a:stretch>
            <a:fillRect/>
          </a:stretch>
        </p:blipFill>
        <p:spPr>
          <a:xfrm>
            <a:off x="9129165" y="7168477"/>
            <a:ext cx="5479463" cy="3804323"/>
          </a:xfrm>
          <a:prstGeom prst="rect">
            <a:avLst/>
          </a:prstGeom>
        </p:spPr>
      </p:pic>
      <p:sp>
        <p:nvSpPr>
          <p:cNvPr id="9" name="Rectangle 8"/>
          <p:cNvSpPr/>
          <p:nvPr/>
        </p:nvSpPr>
        <p:spPr>
          <a:xfrm>
            <a:off x="15608023" y="9854234"/>
            <a:ext cx="3671198" cy="830997"/>
          </a:xfrm>
          <a:prstGeom prst="rect">
            <a:avLst/>
          </a:prstGeom>
        </p:spPr>
        <p:txBody>
          <a:bodyPr wrap="none">
            <a:spAutoFit/>
          </a:bodyPr>
          <a:lstStyle/>
          <a:p>
            <a:pPr lvl="0" algn="r"/>
            <a:r>
              <a:rPr lang="en-US" sz="4800" b="1" dirty="0" smtClean="0">
                <a:solidFill>
                  <a:schemeClr val="accent6"/>
                </a:solidFill>
                <a:cs typeface="Arial" panose="020B0604020202020204" pitchFamily="34" charset="0"/>
              </a:rPr>
              <a:t>CHẤT LƯỢNG</a:t>
            </a:r>
            <a:endParaRPr lang="en-US" sz="4800" b="1" dirty="0">
              <a:solidFill>
                <a:schemeClr val="accent6"/>
              </a:solidFill>
              <a:cs typeface="Arial" panose="020B0604020202020204" pitchFamily="34" charset="0"/>
            </a:endParaRPr>
          </a:p>
        </p:txBody>
      </p:sp>
      <p:sp>
        <p:nvSpPr>
          <p:cNvPr id="10" name="Rectangle 9"/>
          <p:cNvSpPr/>
          <p:nvPr/>
        </p:nvSpPr>
        <p:spPr>
          <a:xfrm>
            <a:off x="15608023" y="2371519"/>
            <a:ext cx="3927260" cy="7417415"/>
          </a:xfrm>
          <a:prstGeom prst="rect">
            <a:avLst/>
          </a:prstGeom>
        </p:spPr>
        <p:txBody>
          <a:bodyPr wrap="square">
            <a:spAutoFit/>
          </a:bodyPr>
          <a:lstStyle/>
          <a:p>
            <a:r>
              <a:rPr lang="en-US" sz="2800" dirty="0" err="1">
                <a:solidFill>
                  <a:schemeClr val="bg1">
                    <a:lumMod val="95000"/>
                  </a:schemeClr>
                </a:solidFill>
                <a:latin typeface="Quicksand"/>
              </a:rPr>
              <a:t>Chúng</a:t>
            </a:r>
            <a:r>
              <a:rPr lang="en-US" sz="2800" dirty="0">
                <a:solidFill>
                  <a:schemeClr val="bg1">
                    <a:lumMod val="95000"/>
                  </a:schemeClr>
                </a:solidFill>
                <a:latin typeface="Quicksand"/>
              </a:rPr>
              <a:t> </a:t>
            </a:r>
            <a:r>
              <a:rPr lang="en-US" sz="2800" dirty="0" err="1">
                <a:solidFill>
                  <a:schemeClr val="bg1">
                    <a:lumMod val="95000"/>
                  </a:schemeClr>
                </a:solidFill>
                <a:latin typeface="Quicksand"/>
              </a:rPr>
              <a:t>tôi</a:t>
            </a:r>
            <a:r>
              <a:rPr lang="en-US" sz="2800" dirty="0">
                <a:solidFill>
                  <a:schemeClr val="bg1">
                    <a:lumMod val="95000"/>
                  </a:schemeClr>
                </a:solidFill>
                <a:latin typeface="Quicksand"/>
              </a:rPr>
              <a:t> </a:t>
            </a:r>
            <a:r>
              <a:rPr lang="en-US" sz="2800" dirty="0" err="1" smtClean="0">
                <a:solidFill>
                  <a:schemeClr val="bg1">
                    <a:lumMod val="95000"/>
                  </a:schemeClr>
                </a:solidFill>
                <a:latin typeface="Quicksand"/>
              </a:rPr>
              <a:t>lựa</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chọn</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cho</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mình</a:t>
            </a:r>
            <a:r>
              <a:rPr lang="en-US" sz="2800" dirty="0" smtClean="0">
                <a:solidFill>
                  <a:schemeClr val="bg1">
                    <a:lumMod val="95000"/>
                  </a:schemeClr>
                </a:solidFill>
                <a:latin typeface="Quicksand"/>
              </a:rPr>
              <a:t> con </a:t>
            </a:r>
            <a:r>
              <a:rPr lang="en-US" sz="2800" dirty="0" err="1" smtClean="0">
                <a:solidFill>
                  <a:schemeClr val="bg1">
                    <a:lumMod val="95000"/>
                  </a:schemeClr>
                </a:solidFill>
                <a:latin typeface="Quicksand"/>
              </a:rPr>
              <a:t>đường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khẳng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định</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năng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lực</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thông</a:t>
            </a:r>
            <a:r>
              <a:rPr lang="en-US" sz="2800" dirty="0" smtClean="0">
                <a:solidFill>
                  <a:schemeClr val="bg1">
                    <a:lumMod val="95000"/>
                  </a:schemeClr>
                </a:solidFill>
                <a:latin typeface="Quicksand"/>
              </a:rPr>
              <a:t> qua </a:t>
            </a:r>
            <a:r>
              <a:rPr lang="en-US" sz="2800" dirty="0" err="1" smtClean="0">
                <a:solidFill>
                  <a:schemeClr val="bg1">
                    <a:lumMod val="95000"/>
                  </a:schemeClr>
                </a:solidFill>
                <a:latin typeface="Quicksand"/>
              </a:rPr>
              <a:t>chất</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lượng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sản</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phẩm</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Lấy</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đó</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làm</a:t>
            </a:r>
            <a:r>
              <a:rPr lang="en-US" sz="2800" dirty="0" smtClean="0">
                <a:solidFill>
                  <a:schemeClr val="bg1">
                    <a:lumMod val="95000"/>
                  </a:schemeClr>
                </a:solidFill>
                <a:latin typeface="Quicksand"/>
              </a:rPr>
              <a:t> </a:t>
            </a:r>
            <a:r>
              <a:rPr lang="en-US" sz="2800" dirty="0" err="1">
                <a:solidFill>
                  <a:schemeClr val="bg1">
                    <a:lumMod val="95000"/>
                  </a:schemeClr>
                </a:solidFill>
                <a:latin typeface="Quicksand"/>
              </a:rPr>
              <a:t>x</a:t>
            </a:r>
            <a:r>
              <a:rPr lang="en-US" sz="2800" dirty="0" err="1" smtClean="0">
                <a:solidFill>
                  <a:schemeClr val="bg1">
                    <a:lumMod val="95000"/>
                  </a:schemeClr>
                </a:solidFill>
                <a:latin typeface="Quicksand"/>
              </a:rPr>
              <a:t>ương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sống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làm</a:t>
            </a:r>
            <a:r>
              <a:rPr lang="en-US" sz="2800" dirty="0" smtClean="0">
                <a:solidFill>
                  <a:schemeClr val="bg1">
                    <a:lumMod val="95000"/>
                  </a:schemeClr>
                </a:solidFill>
                <a:latin typeface="Quicksand"/>
              </a:rPr>
              <a:t> long </a:t>
            </a:r>
            <a:r>
              <a:rPr lang="en-US" sz="2800" dirty="0" err="1" smtClean="0">
                <a:solidFill>
                  <a:schemeClr val="bg1">
                    <a:lumMod val="95000"/>
                  </a:schemeClr>
                </a:solidFill>
                <a:latin typeface="Quicksand"/>
              </a:rPr>
              <a:t>mạch</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cho</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doanh</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nghiệp</a:t>
            </a:r>
            <a:r>
              <a:rPr lang="en-US" sz="2800" dirty="0" smtClean="0">
                <a:solidFill>
                  <a:schemeClr val="bg1">
                    <a:lumMod val="95000"/>
                  </a:schemeClr>
                </a:solidFill>
                <a:latin typeface="Quicksand"/>
              </a:rPr>
              <a:t>. </a:t>
            </a:r>
          </a:p>
          <a:p>
            <a:endParaRPr lang="en-US" sz="2800" dirty="0">
              <a:solidFill>
                <a:schemeClr val="bg1">
                  <a:lumMod val="95000"/>
                </a:schemeClr>
              </a:solidFill>
              <a:latin typeface="Quicksand"/>
            </a:endParaRPr>
          </a:p>
          <a:p>
            <a:r>
              <a:rPr lang="en-US" sz="2800" dirty="0" err="1" smtClean="0">
                <a:solidFill>
                  <a:schemeClr val="bg1">
                    <a:lumMod val="95000"/>
                  </a:schemeClr>
                </a:solidFill>
                <a:latin typeface="Quicksand"/>
              </a:rPr>
              <a:t>Cùng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sự</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nỗ</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lực</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không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ngừng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nghỉ</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của</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đội</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ngũ</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lập</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trình</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viên</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Hoason</a:t>
            </a:r>
            <a:r>
              <a:rPr lang="en-US" sz="2800" dirty="0" smtClean="0">
                <a:solidFill>
                  <a:schemeClr val="bg1">
                    <a:lumMod val="95000"/>
                  </a:schemeClr>
                </a:solidFill>
                <a:latin typeface="Quicksand"/>
              </a:rPr>
              <a:t> IT </a:t>
            </a:r>
            <a:r>
              <a:rPr lang="en-US" sz="2800" dirty="0" err="1" smtClean="0">
                <a:solidFill>
                  <a:schemeClr val="bg1">
                    <a:lumMod val="95000"/>
                  </a:schemeClr>
                </a:solidFill>
                <a:latin typeface="Quicksand"/>
              </a:rPr>
              <a:t>mang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đến</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cho</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khách</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hàng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những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giải</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pháp</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công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nghệ</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mới</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nhất</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nhằm</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đem</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lại</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hiệu</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quả</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công</a:t>
            </a:r>
            <a:r>
              <a:rPr lang="en-US" sz="2800" dirty="0" smtClean="0">
                <a:solidFill>
                  <a:schemeClr val="bg1">
                    <a:lumMod val="95000"/>
                  </a:schemeClr>
                </a:solidFill>
                <a:latin typeface="Quicksand"/>
              </a:rPr>
              <a:t> </a:t>
            </a:r>
            <a:r>
              <a:rPr lang="en-US" sz="2800" dirty="0" err="1" smtClean="0">
                <a:solidFill>
                  <a:schemeClr val="bg1">
                    <a:lumMod val="95000"/>
                  </a:schemeClr>
                </a:solidFill>
                <a:latin typeface="Quicksand"/>
              </a:rPr>
              <a:t>việc</a:t>
            </a:r>
            <a:r>
              <a:rPr lang="en-US" sz="2800" dirty="0" smtClean="0">
                <a:solidFill>
                  <a:schemeClr val="bg1">
                    <a:lumMod val="95000"/>
                  </a:schemeClr>
                </a:solidFill>
                <a:latin typeface="Quicksand"/>
              </a:rPr>
              <a:t>.</a:t>
            </a:r>
            <a:endParaRPr lang="en-US" sz="2800" dirty="0"/>
          </a:p>
        </p:txBody>
      </p:sp>
      <p:pic>
        <p:nvPicPr>
          <p:cNvPr id="3074" name="Picture 2" descr="Đảm Bảo Chất Lượ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3543" y="174974"/>
            <a:ext cx="2438400" cy="211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63558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Shape 162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9" name="TextBox 3"/>
          <p:cNvSpPr txBox="1"/>
          <p:nvPr/>
        </p:nvSpPr>
        <p:spPr>
          <a:xfrm>
            <a:off x="2240001" y="4757011"/>
            <a:ext cx="11224343" cy="2492990"/>
          </a:xfrm>
          <a:prstGeom prst="rect">
            <a:avLst/>
          </a:prstGeom>
          <a:noFill/>
        </p:spPr>
        <p:txBody>
          <a:bodyPr wrap="square" rtlCol="0">
            <a:spAutoFit/>
          </a:bodyPr>
          <a:lstStyle/>
          <a:p>
            <a:pPr defTabSz="914400" hangingPunct="1">
              <a:defRPr/>
            </a:pPr>
            <a:r>
              <a:rPr lang="en-US" sz="6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GIẢI PHÁP CHẤM CÔNG </a:t>
            </a:r>
          </a:p>
          <a:p>
            <a:pPr defTabSz="914400" hangingPunct="1">
              <a:defRPr/>
            </a:pPr>
            <a:r>
              <a:rPr lang="en-US" sz="6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TÍNH LƯƠNG</a:t>
            </a:r>
          </a:p>
          <a:p>
            <a:pPr defTabSz="914400" hangingPunct="1">
              <a:defRPr/>
            </a:pPr>
            <a:r>
              <a:rPr lang="en-US" sz="3600" b="1" dirty="0" smtClean="0">
                <a:solidFill>
                  <a:schemeClr val="accent2"/>
                </a:solidFill>
                <a:latin typeface="Arial" panose="020B0604020202020204" pitchFamily="34" charset="0"/>
                <a:ea typeface="微软雅黑" panose="020B0503020204020204" pitchFamily="34" charset="-122"/>
                <a:cs typeface="Arial" panose="020B0604020202020204" pitchFamily="34" charset="0"/>
              </a:rPr>
              <a:t>Phanmemchamcong.net</a:t>
            </a:r>
            <a:endParaRPr lang="en-US" sz="3600" b="1" dirty="0">
              <a:solidFill>
                <a:schemeClr val="accent2"/>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TextBox 3"/>
          <p:cNvSpPr txBox="1"/>
          <p:nvPr/>
        </p:nvSpPr>
        <p:spPr>
          <a:xfrm>
            <a:off x="217714" y="4757011"/>
            <a:ext cx="2240001" cy="2215991"/>
          </a:xfrm>
          <a:prstGeom prst="rect">
            <a:avLst/>
          </a:prstGeom>
          <a:noFill/>
        </p:spPr>
        <p:txBody>
          <a:bodyPr wrap="square" rtlCol="0">
            <a:spAutoFit/>
          </a:bodyPr>
          <a:lstStyle/>
          <a:p>
            <a:pPr defTabSz="914400" hangingPunct="1">
              <a:defRPr/>
            </a:pPr>
            <a:r>
              <a:rPr lang="en-US" altLang="zh-CN" sz="13800" b="1" dirty="0" smtClean="0">
                <a:solidFill>
                  <a:schemeClr val="bg1"/>
                </a:solidFill>
                <a:latin typeface="Impact" panose="020B0806030902050204" pitchFamily="34" charset="0"/>
                <a:ea typeface="微软雅黑" panose="020B0503020204020204" pitchFamily="34" charset="-122"/>
                <a:cs typeface="+mn-cs"/>
              </a:rPr>
              <a:t>01</a:t>
            </a:r>
            <a:endParaRPr lang="en-US" sz="13800" b="1" dirty="0">
              <a:solidFill>
                <a:schemeClr val="bg1"/>
              </a:solidFill>
              <a:latin typeface="Impact" panose="020B0806030902050204" pitchFamily="34" charset="0"/>
              <a:ea typeface="微软雅黑" panose="020B0503020204020204" pitchFamily="34" charset="-122"/>
              <a:cs typeface="+mn-cs"/>
            </a:endParaRPr>
          </a:p>
        </p:txBody>
      </p:sp>
      <p:pic>
        <p:nvPicPr>
          <p:cNvPr id="6" name="图片占位符 5"/>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236315530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0" name="image2.png"/>
          <p:cNvPicPr>
            <a:picLocks noChangeAspect="1"/>
          </p:cNvPicPr>
          <p:nvPr/>
        </p:nvPicPr>
        <p:blipFill>
          <a:blip r:embed="rId3"/>
          <a:stretch>
            <a:fillRect/>
          </a:stretch>
        </p:blipFill>
        <p:spPr>
          <a:xfrm>
            <a:off x="-3749040" y="2525485"/>
            <a:ext cx="15498587" cy="8447315"/>
          </a:xfrm>
          <a:prstGeom prst="rect">
            <a:avLst/>
          </a:prstGeom>
          <a:ln w="12700">
            <a:miter lim="400000"/>
          </a:ln>
        </p:spPr>
      </p:pic>
      <p:sp>
        <p:nvSpPr>
          <p:cNvPr id="1068" name="Shape 106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1071" name="Shape 1071"/>
          <p:cNvSpPr/>
          <p:nvPr/>
        </p:nvSpPr>
        <p:spPr>
          <a:xfrm>
            <a:off x="13406844" y="1566469"/>
            <a:ext cx="65" cy="53860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3500">
                <a:solidFill>
                  <a:srgbClr val="FFFFFF"/>
                </a:solidFill>
                <a:latin typeface="San Francisco Display Thin"/>
                <a:ea typeface="San Francisco Display Thin"/>
                <a:cs typeface="San Francisco Display Thin"/>
                <a:sym typeface="San Francisco Display Thin"/>
              </a:defRPr>
            </a:pPr>
            <a:endParaRPr dirty="0"/>
          </a:p>
        </p:txBody>
      </p:sp>
      <p:grpSp>
        <p:nvGrpSpPr>
          <p:cNvPr id="6" name="组合 5"/>
          <p:cNvGrpSpPr/>
          <p:nvPr/>
        </p:nvGrpSpPr>
        <p:grpSpPr>
          <a:xfrm>
            <a:off x="314471" y="422601"/>
            <a:ext cx="11435077" cy="1323439"/>
            <a:chOff x="580571" y="422601"/>
            <a:chExt cx="4895709" cy="1323439"/>
          </a:xfrm>
        </p:grpSpPr>
        <p:sp>
          <p:nvSpPr>
            <p:cNvPr id="24" name="TextBox 3"/>
            <p:cNvSpPr txBox="1"/>
            <p:nvPr/>
          </p:nvSpPr>
          <p:spPr>
            <a:xfrm>
              <a:off x="901746" y="422601"/>
              <a:ext cx="4574534" cy="1323439"/>
            </a:xfrm>
            <a:prstGeom prst="rect">
              <a:avLst/>
            </a:prstGeom>
            <a:noFill/>
          </p:spPr>
          <p:txBody>
            <a:bodyPr wrap="square" rtlCol="0">
              <a:spAutoFit/>
            </a:bodyPr>
            <a:lstStyle/>
            <a:p>
              <a:pPr defTabSz="914400" hangingPunct="1">
                <a:defRPr/>
              </a:pPr>
              <a:r>
                <a:rPr lang="en-US" sz="4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ĐÔI NÉT VỀ PHẦN MỀM CHẤM CÔNG TÍNH LƯƠNG HRAD ENTERPRISE</a:t>
              </a:r>
              <a:endParaRPr 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椭圆 4"/>
            <p:cNvSpPr/>
            <p:nvPr/>
          </p:nvSpPr>
          <p:spPr>
            <a:xfrm>
              <a:off x="580571" y="651295"/>
              <a:ext cx="254775" cy="375992"/>
            </a:xfrm>
            <a:prstGeom prst="ellipse">
              <a:avLst/>
            </a:prstGeom>
            <a:solidFill>
              <a:srgbClr val="FF413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492300" rtl="0" fontAlgn="auto" latinLnBrk="0" hangingPunct="0">
                <a:lnSpc>
                  <a:spcPct val="100000"/>
                </a:lnSpc>
                <a:spcBef>
                  <a:spcPts val="0"/>
                </a:spcBef>
                <a:spcAft>
                  <a:spcPts val="0"/>
                </a:spcAft>
                <a:buClrTx/>
                <a:buSzTx/>
                <a:buFontTx/>
                <a:buNone/>
                <a:tabLst/>
              </a:pPr>
              <a:endParaRPr kumimoji="0" lang="zh-CN" altLang="en-US" sz="2900" b="0" i="0" u="none" strike="noStrike" cap="none" spc="0" normalizeH="0" baseline="0">
                <a:ln>
                  <a:noFill/>
                </a:ln>
                <a:solidFill>
                  <a:srgbClr val="000000"/>
                </a:solidFill>
                <a:effectLst/>
                <a:uFillTx/>
                <a:latin typeface="+mj-lt"/>
                <a:ea typeface="+mj-ea"/>
                <a:cs typeface="+mj-cs"/>
                <a:sym typeface="Calibri"/>
              </a:endParaRPr>
            </a:p>
          </p:txBody>
        </p:sp>
      </p:grpSp>
      <p:sp>
        <p:nvSpPr>
          <p:cNvPr id="8" name="TextBox 7"/>
          <p:cNvSpPr txBox="1"/>
          <p:nvPr/>
        </p:nvSpPr>
        <p:spPr>
          <a:xfrm>
            <a:off x="10527712" y="3230058"/>
            <a:ext cx="9220840" cy="5078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indent="-571500">
              <a:buFont typeface="Wingdings" panose="05000000000000000000" pitchFamily="2" charset="2"/>
              <a:buChar char="§"/>
            </a:pPr>
            <a:r>
              <a:rPr lang="vi-VN" sz="3600" b="1" dirty="0">
                <a:solidFill>
                  <a:schemeClr val="bg1"/>
                </a:solidFill>
              </a:rPr>
              <a:t>Phần mềm chấm công tính lương HRAD</a:t>
            </a:r>
            <a:r>
              <a:rPr lang="vi-VN" sz="3600" dirty="0">
                <a:solidFill>
                  <a:schemeClr val="bg1"/>
                </a:solidFill>
              </a:rPr>
              <a:t>  </a:t>
            </a:r>
            <a:r>
              <a:rPr lang="vi-VN" sz="3600" dirty="0" smtClean="0">
                <a:solidFill>
                  <a:schemeClr val="bg1"/>
                </a:solidFill>
              </a:rPr>
              <a:t>kết </a:t>
            </a:r>
            <a:r>
              <a:rPr lang="vi-VN" sz="3600" dirty="0">
                <a:solidFill>
                  <a:schemeClr val="bg1"/>
                </a:solidFill>
              </a:rPr>
              <a:t>nối Online qua Internet hay mạng LAN nội bộ với tất cả các loại máy chấm công quét bằng chấm Vân tay, quét Khuôn mặt, quẹt </a:t>
            </a:r>
            <a:r>
              <a:rPr lang="en-US" sz="3600" dirty="0" smtClean="0">
                <a:solidFill>
                  <a:schemeClr val="bg1"/>
                </a:solidFill>
              </a:rPr>
              <a:t>t</a:t>
            </a:r>
            <a:r>
              <a:rPr lang="vi-VN" sz="3600" dirty="0" smtClean="0">
                <a:solidFill>
                  <a:schemeClr val="bg1"/>
                </a:solidFill>
              </a:rPr>
              <a:t>hẻ </a:t>
            </a:r>
            <a:r>
              <a:rPr lang="vi-VN" sz="3600" dirty="0">
                <a:solidFill>
                  <a:schemeClr val="bg1"/>
                </a:solidFill>
              </a:rPr>
              <a:t>từ thông dụng như Ronald Jack, ZKTeco, WISE EYE, MITA, FTA, Gigata,... </a:t>
            </a:r>
            <a:endParaRPr lang="en-US" sz="3600" dirty="0" smtClean="0">
              <a:solidFill>
                <a:schemeClr val="bg1"/>
              </a:solidFill>
            </a:endParaRPr>
          </a:p>
          <a:p>
            <a:pPr marL="571500" indent="-571500">
              <a:buFont typeface="Wingdings" panose="05000000000000000000" pitchFamily="2" charset="2"/>
              <a:buChar char="§"/>
            </a:pPr>
            <a:r>
              <a:rPr lang="vi-VN" sz="3600" dirty="0" smtClean="0">
                <a:solidFill>
                  <a:schemeClr val="bg1"/>
                </a:solidFill>
              </a:rPr>
              <a:t>Phần </a:t>
            </a:r>
            <a:r>
              <a:rPr lang="vi-VN" sz="3600" dirty="0">
                <a:solidFill>
                  <a:schemeClr val="bg1"/>
                </a:solidFill>
              </a:rPr>
              <a:t>mềm HRAD hỗ trợ dùng nhiều ngôn ngữ như tiếng Việt, tiếng Trung, tiếng Hoa, tiếng Anh, tiếng Nhật, tiếng Hàn, </a:t>
            </a:r>
            <a:r>
              <a:rPr lang="vi-VN" sz="3600" dirty="0" smtClean="0">
                <a:solidFill>
                  <a:schemeClr val="bg1"/>
                </a:solidFill>
              </a:rPr>
              <a:t>...</a:t>
            </a:r>
            <a:endParaRPr lang="en-US" sz="3600" dirty="0" smtClean="0">
              <a:solidFill>
                <a:schemeClr val="bg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16" y="2796138"/>
            <a:ext cx="10031030" cy="64083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70"/>
                                        </p:tgtEl>
                                        <p:attrNameLst>
                                          <p:attrName>style.visibility</p:attrName>
                                        </p:attrNameLst>
                                      </p:cBhvr>
                                      <p:to>
                                        <p:strVal val="visible"/>
                                      </p:to>
                                    </p:set>
                                    <p:animEffect transition="in" filter="fade">
                                      <p:cBhvr>
                                        <p:cTn id="10" dur="500"/>
                                        <p:tgtEl>
                                          <p:spTgt spid="107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68"/>
                                        </p:tgtEl>
                                        <p:attrNameLst>
                                          <p:attrName>style.visibility</p:attrName>
                                        </p:attrNameLst>
                                      </p:cBhvr>
                                      <p:to>
                                        <p:strVal val="visible"/>
                                      </p:to>
                                    </p:set>
                                    <p:animEffect transition="in" filter="fade">
                                      <p:cBhvr>
                                        <p:cTn id="15" dur="1000"/>
                                        <p:tgtEl>
                                          <p:spTgt spid="1068"/>
                                        </p:tgtEl>
                                      </p:cBhvr>
                                    </p:animEffect>
                                    <p:anim calcmode="lin" valueType="num">
                                      <p:cBhvr>
                                        <p:cTn id="16" dur="1000" fill="hold"/>
                                        <p:tgtEl>
                                          <p:spTgt spid="1068"/>
                                        </p:tgtEl>
                                        <p:attrNameLst>
                                          <p:attrName>ppt_x</p:attrName>
                                        </p:attrNameLst>
                                      </p:cBhvr>
                                      <p:tavLst>
                                        <p:tav tm="0">
                                          <p:val>
                                            <p:strVal val="#ppt_x"/>
                                          </p:val>
                                        </p:tav>
                                        <p:tav tm="100000">
                                          <p:val>
                                            <p:strVal val="#ppt_x"/>
                                          </p:val>
                                        </p:tav>
                                      </p:tavLst>
                                    </p:anim>
                                    <p:anim calcmode="lin" valueType="num">
                                      <p:cBhvr>
                                        <p:cTn id="17" dur="1000" fill="hold"/>
                                        <p:tgtEl>
                                          <p:spTgt spid="106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071"/>
                                        </p:tgtEl>
                                        <p:attrNameLst>
                                          <p:attrName>style.visibility</p:attrName>
                                        </p:attrNameLst>
                                      </p:cBhvr>
                                      <p:to>
                                        <p:strVal val="visible"/>
                                      </p:to>
                                    </p:set>
                                    <p:animEffect transition="in" filter="fade">
                                      <p:cBhvr>
                                        <p:cTn id="20" dur="1000"/>
                                        <p:tgtEl>
                                          <p:spTgt spid="1071"/>
                                        </p:tgtEl>
                                      </p:cBhvr>
                                    </p:animEffect>
                                    <p:anim calcmode="lin" valueType="num">
                                      <p:cBhvr>
                                        <p:cTn id="21" dur="1000" fill="hold"/>
                                        <p:tgtEl>
                                          <p:spTgt spid="1071"/>
                                        </p:tgtEl>
                                        <p:attrNameLst>
                                          <p:attrName>ppt_x</p:attrName>
                                        </p:attrNameLst>
                                      </p:cBhvr>
                                      <p:tavLst>
                                        <p:tav tm="0">
                                          <p:val>
                                            <p:strVal val="#ppt_x"/>
                                          </p:val>
                                        </p:tav>
                                        <p:tav tm="100000">
                                          <p:val>
                                            <p:strVal val="#ppt_x"/>
                                          </p:val>
                                        </p:tav>
                                      </p:tavLst>
                                    </p:anim>
                                    <p:anim calcmode="lin" valueType="num">
                                      <p:cBhvr>
                                        <p:cTn id="22" dur="1000" fill="hold"/>
                                        <p:tgtEl>
                                          <p:spTgt spid="10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 grpId="0" animBg="1"/>
      <p:bldP spid="107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Presentation"/>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492300" rtl="0" fontAlgn="auto" latinLnBrk="0" hangingPunct="0">
          <a:lnSpc>
            <a:spcPct val="100000"/>
          </a:lnSpc>
          <a:spcBef>
            <a:spcPts val="0"/>
          </a:spcBef>
          <a:spcAft>
            <a:spcPts val="0"/>
          </a:spcAft>
          <a:buClrTx/>
          <a:buSzTx/>
          <a:buFontTx/>
          <a:buNone/>
          <a:tabLst/>
          <a:defRPr kumimoji="0" sz="29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10963</TotalTime>
  <Words>2116</Words>
  <Application>Microsoft Office PowerPoint</Application>
  <PresentationFormat>Custom</PresentationFormat>
  <Paragraphs>205</Paragraphs>
  <Slides>34</Slides>
  <Notes>17</Notes>
  <HiddenSlides>0</HiddenSlides>
  <MMClips>1</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34</vt:i4>
      </vt:variant>
    </vt:vector>
  </HeadingPairs>
  <TitlesOfParts>
    <vt:vector size="58" baseType="lpstr">
      <vt:lpstr>等线</vt:lpstr>
      <vt:lpstr>Malgun Gothic Semilight</vt:lpstr>
      <vt:lpstr>微软雅黑</vt:lpstr>
      <vt:lpstr>Adobe Devanagari</vt:lpstr>
      <vt:lpstr>Aharoni</vt:lpstr>
      <vt:lpstr>Andalus</vt:lpstr>
      <vt:lpstr>-apple-system, BlinkMacSystemFont, &amp;quot;Segoe UI&amp;quot;, Roboto, Oxygen-Sans, Ubuntu, Cantarell, &amp;quot;Helvetica Neue&amp;quot;, sans-serif</vt:lpstr>
      <vt:lpstr>Arial</vt:lpstr>
      <vt:lpstr>Arial Nova</vt:lpstr>
      <vt:lpstr>Arial Nova Cond</vt:lpstr>
      <vt:lpstr>Calibri</vt:lpstr>
      <vt:lpstr>Calibri Light</vt:lpstr>
      <vt:lpstr>Century Gothic</vt:lpstr>
      <vt:lpstr>Helvetica</vt:lpstr>
      <vt:lpstr>Impact</vt:lpstr>
      <vt:lpstr>Open Sans Light</vt:lpstr>
      <vt:lpstr>Quicksand</vt:lpstr>
      <vt:lpstr>San Francisco Display Light</vt:lpstr>
      <vt:lpstr>San Francisco Display Thin</vt:lpstr>
      <vt:lpstr>Segoe UI Emoji</vt:lpstr>
      <vt:lpstr>Tahoma</vt:lpstr>
      <vt:lpstr>UTM Nokia Standard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home</cp:lastModifiedBy>
  <cp:revision>310</cp:revision>
  <dcterms:modified xsi:type="dcterms:W3CDTF">2022-12-22T10:58:02Z</dcterms:modified>
</cp:coreProperties>
</file>